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 id="2147483684"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6858000" cx="12192000"/>
  <p:notesSz cx="6858000" cy="9144000"/>
  <p:embeddedFontLst>
    <p:embeddedFont>
      <p:font typeface="Garamond"/>
      <p:regular r:id="rId29"/>
      <p:bold r:id="rId30"/>
      <p:italic r:id="rId31"/>
      <p:boldItalic r:id="rId32"/>
    </p:embeddedFont>
    <p:embeddedFont>
      <p:font typeface="Source Sans Pro"/>
      <p:regular r:id="rId33"/>
      <p:bold r:id="rId34"/>
      <p:italic r:id="rId35"/>
      <p:boldItalic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6piGk+QA1EkaSD2WLWJEOP5wP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6BD28A-C9AE-4C51-B223-2B5EF9EBAC3F}">
  <a:tblStyle styleId="{006BD28A-C9AE-4C51-B223-2B5EF9EBAC3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2.xml"/><Relationship Id="rId41" Type="http://customschemas.google.com/relationships/presentationmetadata" Target="meta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Garamond-regular.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Garamond-italic.fntdata"/><Relationship Id="rId30" Type="http://schemas.openxmlformats.org/officeDocument/2006/relationships/font" Target="fonts/Garamond-bold.fntdata"/><Relationship Id="rId11" Type="http://schemas.openxmlformats.org/officeDocument/2006/relationships/slide" Target="slides/slide3.xml"/><Relationship Id="rId33" Type="http://schemas.openxmlformats.org/officeDocument/2006/relationships/font" Target="fonts/SourceSansPro-regular.fntdata"/><Relationship Id="rId10" Type="http://schemas.openxmlformats.org/officeDocument/2006/relationships/slide" Target="slides/slide2.xml"/><Relationship Id="rId32" Type="http://schemas.openxmlformats.org/officeDocument/2006/relationships/font" Target="fonts/Garamond-boldItalic.fntdata"/><Relationship Id="rId13" Type="http://schemas.openxmlformats.org/officeDocument/2006/relationships/slide" Target="slides/slide5.xml"/><Relationship Id="rId35" Type="http://schemas.openxmlformats.org/officeDocument/2006/relationships/font" Target="fonts/SourceSansPro-italic.fntdata"/><Relationship Id="rId12" Type="http://schemas.openxmlformats.org/officeDocument/2006/relationships/slide" Target="slides/slide4.xml"/><Relationship Id="rId34" Type="http://schemas.openxmlformats.org/officeDocument/2006/relationships/font" Target="fonts/SourceSansPro-bold.fntdata"/><Relationship Id="rId15" Type="http://schemas.openxmlformats.org/officeDocument/2006/relationships/slide" Target="slides/slide7.xml"/><Relationship Id="rId37" Type="http://schemas.openxmlformats.org/officeDocument/2006/relationships/font" Target="fonts/CenturyGothic-regular.fntdata"/><Relationship Id="rId14" Type="http://schemas.openxmlformats.org/officeDocument/2006/relationships/slide" Target="slides/slide6.xml"/><Relationship Id="rId36" Type="http://schemas.openxmlformats.org/officeDocument/2006/relationships/font" Target="fonts/SourceSansPro-boldItalic.fntdata"/><Relationship Id="rId17" Type="http://schemas.openxmlformats.org/officeDocument/2006/relationships/slide" Target="slides/slide9.xml"/><Relationship Id="rId39" Type="http://schemas.openxmlformats.org/officeDocument/2006/relationships/font" Target="fonts/CenturyGothic-italic.fntdata"/><Relationship Id="rId16" Type="http://schemas.openxmlformats.org/officeDocument/2006/relationships/slide" Target="slides/slide8.xml"/><Relationship Id="rId38" Type="http://schemas.openxmlformats.org/officeDocument/2006/relationships/font" Target="fonts/CenturyGothic-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 name="Google Shape;6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0" name="Google Shape;6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grpSp>
        <p:nvGrpSpPr>
          <p:cNvPr id="17" name="Google Shape;17;p22"/>
          <p:cNvGrpSpPr/>
          <p:nvPr/>
        </p:nvGrpSpPr>
        <p:grpSpPr>
          <a:xfrm>
            <a:off x="-16934" y="0"/>
            <a:ext cx="12231160" cy="6856214"/>
            <a:chOff x="-16934" y="0"/>
            <a:chExt cx="12231160" cy="6856214"/>
          </a:xfrm>
        </p:grpSpPr>
        <p:pic>
          <p:nvPicPr>
            <p:cNvPr descr="HD-PanelTitleR1.png" id="18" name="Google Shape;18;p2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 name="Google Shape;19;p22"/>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20" name="Google Shape;20;p22"/>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1" name="Google Shape;21;p22"/>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2" name="Google Shape;22;p22"/>
          <p:cNvSpPr txBox="1"/>
          <p:nvPr>
            <p:ph type="ctrTitle"/>
          </p:nvPr>
        </p:nvSpPr>
        <p:spPr>
          <a:xfrm>
            <a:off x="2692398" y="1871131"/>
            <a:ext cx="6815669" cy="1515533"/>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373737"/>
              </a:buClr>
              <a:buSzPts val="5400"/>
              <a:buFont typeface="Garamond"/>
              <a:buNone/>
              <a:defRPr b="0" i="0" sz="5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3" name="Google Shape;23;p22"/>
          <p:cNvSpPr txBox="1"/>
          <p:nvPr>
            <p:ph idx="1" type="subTitle"/>
          </p:nvPr>
        </p:nvSpPr>
        <p:spPr>
          <a:xfrm>
            <a:off x="2692398" y="3657597"/>
            <a:ext cx="6815669" cy="1320802"/>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20"/>
              </a:spcBef>
              <a:spcAft>
                <a:spcPts val="0"/>
              </a:spcAft>
              <a:buClr>
                <a:schemeClr val="accent1"/>
              </a:buClr>
              <a:buSzPts val="2415"/>
              <a:buFont typeface="Arial"/>
              <a:buNone/>
              <a:defRPr b="0" i="0" sz="2100" u="none" cap="none" strike="noStrike">
                <a:solidFill>
                  <a:schemeClr val="dk1"/>
                </a:solidFill>
                <a:latin typeface="Garamond"/>
                <a:ea typeface="Garamond"/>
                <a:cs typeface="Garamond"/>
                <a:sym typeface="Garamond"/>
              </a:defRPr>
            </a:lvl1pPr>
            <a:lvl2pPr lvl="1" marR="0" algn="ctr">
              <a:lnSpc>
                <a:spcPct val="100000"/>
              </a:lnSpc>
              <a:spcBef>
                <a:spcPts val="600"/>
              </a:spcBef>
              <a:spcAft>
                <a:spcPts val="0"/>
              </a:spcAft>
              <a:buClr>
                <a:schemeClr val="accent1"/>
              </a:buClr>
              <a:buSzPts val="2300"/>
              <a:buFont typeface="Arial"/>
              <a:buNone/>
              <a:defRPr b="0" i="0" sz="2000" u="none" cap="none" strike="noStrike">
                <a:solidFill>
                  <a:srgbClr val="888888"/>
                </a:solidFill>
                <a:latin typeface="Garamond"/>
                <a:ea typeface="Garamond"/>
                <a:cs typeface="Garamond"/>
                <a:sym typeface="Garamond"/>
              </a:defRPr>
            </a:lvl2pPr>
            <a:lvl3pPr lvl="2" marR="0" algn="ctr">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3pPr>
            <a:lvl4pPr lvl="3" marR="0" algn="ctr">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4pPr>
            <a:lvl5pPr lvl="4" marR="0" algn="ctr">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lvl="5" marR="0" algn="ctr">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lvl="6" marR="0" algn="ctr">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lvl="7" marR="0" algn="ctr">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lvl="8" marR="0" algn="ctr">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24" name="Google Shape;24;p22"/>
          <p:cNvSpPr txBox="1"/>
          <p:nvPr>
            <p:ph idx="10" type="dt"/>
          </p:nvPr>
        </p:nvSpPr>
        <p:spPr>
          <a:xfrm>
            <a:off x="7983232" y="5037663"/>
            <a:ext cx="897467"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25" name="Google Shape;25;p22"/>
          <p:cNvSpPr txBox="1"/>
          <p:nvPr>
            <p:ph idx="11" type="ftr"/>
          </p:nvPr>
        </p:nvSpPr>
        <p:spPr>
          <a:xfrm>
            <a:off x="2692397" y="5037663"/>
            <a:ext cx="5214635"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26" name="Google Shape;26;p22"/>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22"/>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37"/>
          <p:cNvSpPr txBox="1"/>
          <p:nvPr>
            <p:ph type="title"/>
          </p:nvPr>
        </p:nvSpPr>
        <p:spPr>
          <a:xfrm>
            <a:off x="1295401" y="4815415"/>
            <a:ext cx="9609666" cy="566738"/>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373737"/>
              </a:buClr>
              <a:buSzPts val="2400"/>
              <a:buFont typeface="Garamond"/>
              <a:buNone/>
              <a:defRPr b="0" i="0" sz="2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87" name="Google Shape;87;p37"/>
          <p:cNvSpPr/>
          <p:nvPr>
            <p:ph idx="2" type="pic"/>
          </p:nvPr>
        </p:nvSpPr>
        <p:spPr>
          <a:xfrm>
            <a:off x="1041427" y="1041399"/>
            <a:ext cx="10105972" cy="3335869"/>
          </a:xfrm>
          <a:prstGeom prst="roundRect">
            <a:avLst>
              <a:gd fmla="val 0" name="adj"/>
            </a:avLst>
          </a:prstGeom>
          <a:noFill/>
          <a:ln cap="flat" cmpd="thickThin" w="57150">
            <a:solidFill>
              <a:srgbClr val="898989"/>
            </a:solidFill>
            <a:prstDash val="solid"/>
            <a:miter lim="800000"/>
            <a:headEnd len="sm" w="sm" type="none"/>
            <a:tailEnd len="sm" w="sm" type="none"/>
          </a:ln>
        </p:spPr>
        <p:txBody>
          <a:bodyPr anchorCtr="0" anchor="t" bIns="91425" lIns="91425" spcFirstLastPara="1" rIns="91425" wrap="square" tIns="91425">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9pPr>
          </a:lstStyle>
          <a:p/>
        </p:txBody>
      </p:sp>
      <p:sp>
        <p:nvSpPr>
          <p:cNvPr id="88" name="Google Shape;88;p37"/>
          <p:cNvSpPr txBox="1"/>
          <p:nvPr>
            <p:ph idx="1" type="body"/>
          </p:nvPr>
        </p:nvSpPr>
        <p:spPr>
          <a:xfrm>
            <a:off x="1295401" y="5382153"/>
            <a:ext cx="9609666" cy="493712"/>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280"/>
              </a:spcBef>
              <a:spcAft>
                <a:spcPts val="0"/>
              </a:spcAft>
              <a:buClr>
                <a:schemeClr val="accent1"/>
              </a:buClr>
              <a:buSzPts val="1610"/>
              <a:buFont typeface="Arial"/>
              <a:buNone/>
              <a:defRPr b="0" i="0" sz="1400" u="none" cap="none" strike="noStrike">
                <a:solidFill>
                  <a:srgbClr val="373737"/>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1380"/>
              <a:buFont typeface="Arial"/>
              <a:buNone/>
              <a:defRPr b="0" i="0" sz="12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150"/>
              <a:buFont typeface="Arial"/>
              <a:buNone/>
              <a:defRPr b="0" i="0" sz="10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9pPr>
          </a:lstStyle>
          <a:p/>
        </p:txBody>
      </p:sp>
      <p:sp>
        <p:nvSpPr>
          <p:cNvPr id="89" name="Google Shape;89;p37"/>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0" name="Google Shape;90;p37"/>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1" name="Google Shape;91;p3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38"/>
          <p:cNvSpPr txBox="1"/>
          <p:nvPr>
            <p:ph type="title"/>
          </p:nvPr>
        </p:nvSpPr>
        <p:spPr>
          <a:xfrm>
            <a:off x="1303868" y="982132"/>
            <a:ext cx="9592732" cy="2954868"/>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3200"/>
              <a:buFont typeface="Garamond"/>
              <a:buNone/>
              <a:defRPr b="0" i="0" sz="32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94" name="Google Shape;94;p38"/>
          <p:cNvSpPr txBox="1"/>
          <p:nvPr>
            <p:ph idx="1" type="body"/>
          </p:nvPr>
        </p:nvSpPr>
        <p:spPr>
          <a:xfrm>
            <a:off x="1303868" y="4343399"/>
            <a:ext cx="9592732" cy="1532467"/>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300"/>
              <a:buFont typeface="Arial"/>
              <a:buNone/>
              <a:defRPr b="0" i="0" sz="20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95" name="Google Shape;95;p38"/>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6" name="Google Shape;96;p38"/>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97" name="Google Shape;97;p3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38"/>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39"/>
          <p:cNvSpPr txBox="1"/>
          <p:nvPr>
            <p:ph type="title"/>
          </p:nvPr>
        </p:nvSpPr>
        <p:spPr>
          <a:xfrm>
            <a:off x="1446213" y="982132"/>
            <a:ext cx="9296398" cy="2370668"/>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200"/>
              <a:buFont typeface="Garamond"/>
              <a:buNone/>
              <a:defRPr b="0" i="0" sz="3200" u="none" cap="none" strike="noStrike">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01" name="Google Shape;101;p39"/>
          <p:cNvSpPr txBox="1"/>
          <p:nvPr>
            <p:ph idx="1" type="body"/>
          </p:nvPr>
        </p:nvSpPr>
        <p:spPr>
          <a:xfrm>
            <a:off x="1674812" y="3352800"/>
            <a:ext cx="8839202" cy="584200"/>
          </a:xfrm>
          <a:prstGeom prst="rect">
            <a:avLst/>
          </a:prstGeom>
          <a:noFill/>
          <a:ln>
            <a:noFill/>
          </a:ln>
        </p:spPr>
        <p:txBody>
          <a:bodyPr anchorCtr="0" anchor="ctr" bIns="91425" lIns="91425" spcFirstLastPara="1" rIns="91425" wrap="square" tIns="91425">
            <a:noAutofit/>
          </a:bodyPr>
          <a:lstStyle>
            <a:lvl1pPr indent="-228600" lvl="0" marL="457200" marR="0" algn="r">
              <a:lnSpc>
                <a:spcPct val="100000"/>
              </a:lnSpc>
              <a:spcBef>
                <a:spcPts val="400"/>
              </a:spcBef>
              <a:spcAft>
                <a:spcPts val="0"/>
              </a:spcAft>
              <a:buClr>
                <a:schemeClr val="accent1"/>
              </a:buClr>
              <a:buSzPts val="2300"/>
              <a:buFont typeface="Arial"/>
              <a:buNone/>
              <a:defRPr b="0" i="0" sz="2000" u="none" cap="none" strike="noStrike">
                <a:solidFill>
                  <a:srgbClr val="373737"/>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300"/>
              <a:buFont typeface="Arial"/>
              <a:buNone/>
              <a:defRPr b="0" i="0" sz="20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2070"/>
              <a:buFont typeface="Arial"/>
              <a:buNone/>
              <a:defRPr b="0" i="0" sz="18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102" name="Google Shape;102;p39"/>
          <p:cNvSpPr txBox="1"/>
          <p:nvPr>
            <p:ph idx="2" type="body"/>
          </p:nvPr>
        </p:nvSpPr>
        <p:spPr>
          <a:xfrm>
            <a:off x="1295401" y="4343399"/>
            <a:ext cx="9609666" cy="1532467"/>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400"/>
              </a:spcBef>
              <a:spcAft>
                <a:spcPts val="0"/>
              </a:spcAft>
              <a:buClr>
                <a:schemeClr val="accent1"/>
              </a:buClr>
              <a:buSzPts val="2300"/>
              <a:buFont typeface="Arial"/>
              <a:buNone/>
              <a:defRPr b="0" i="0" sz="20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03" name="Google Shape;103;p39"/>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4" name="Google Shape;104;p39"/>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5" name="Google Shape;105;p3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39"/>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07" name="Google Shape;107;p39"/>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08" name="Google Shape;108;p39"/>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40"/>
          <p:cNvSpPr txBox="1"/>
          <p:nvPr>
            <p:ph type="title"/>
          </p:nvPr>
        </p:nvSpPr>
        <p:spPr>
          <a:xfrm>
            <a:off x="1295402" y="3308581"/>
            <a:ext cx="9609668" cy="1468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373737"/>
              </a:buClr>
              <a:buSzPts val="3200"/>
              <a:buFont typeface="Garamond"/>
              <a:buNone/>
              <a:defRPr b="0" i="0" sz="32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11" name="Google Shape;111;p40"/>
          <p:cNvSpPr txBox="1"/>
          <p:nvPr>
            <p:ph idx="1" type="body"/>
          </p:nvPr>
        </p:nvSpPr>
        <p:spPr>
          <a:xfrm>
            <a:off x="1295401" y="4777381"/>
            <a:ext cx="9609668"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00"/>
              </a:spcBef>
              <a:spcAft>
                <a:spcPts val="0"/>
              </a:spcAft>
              <a:buClr>
                <a:schemeClr val="accent1"/>
              </a:buClr>
              <a:buSzPts val="2300"/>
              <a:buFont typeface="Arial"/>
              <a:buNone/>
              <a:defRPr b="0" i="0" sz="20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12" name="Google Shape;112;p40"/>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3" name="Google Shape;113;p40"/>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4" name="Google Shape;114;p4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41"/>
          <p:cNvSpPr txBox="1"/>
          <p:nvPr>
            <p:ph type="title"/>
          </p:nvPr>
        </p:nvSpPr>
        <p:spPr>
          <a:xfrm>
            <a:off x="1446213" y="982132"/>
            <a:ext cx="9296398" cy="2243668"/>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200"/>
              <a:buFont typeface="Garamond"/>
              <a:buNone/>
              <a:defRPr b="0" i="0" sz="3200" u="none" cap="none" strike="noStrike">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17" name="Google Shape;117;p41"/>
          <p:cNvSpPr txBox="1"/>
          <p:nvPr>
            <p:ph idx="1" type="body"/>
          </p:nvPr>
        </p:nvSpPr>
        <p:spPr>
          <a:xfrm>
            <a:off x="1295401" y="3639312"/>
            <a:ext cx="9609668" cy="886968"/>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accent1"/>
              </a:buClr>
              <a:buSzPts val="2760"/>
              <a:buFont typeface="Arial"/>
              <a:buNone/>
              <a:defRPr b="0" i="0" sz="24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18" name="Google Shape;118;p41"/>
          <p:cNvSpPr txBox="1"/>
          <p:nvPr>
            <p:ph idx="2" type="body"/>
          </p:nvPr>
        </p:nvSpPr>
        <p:spPr>
          <a:xfrm>
            <a:off x="1295401" y="4529667"/>
            <a:ext cx="9609668" cy="1346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60"/>
              </a:spcBef>
              <a:spcAft>
                <a:spcPts val="0"/>
              </a:spcAft>
              <a:buClr>
                <a:schemeClr val="accent1"/>
              </a:buClr>
              <a:buSzPts val="2070"/>
              <a:buFont typeface="Arial"/>
              <a:buNone/>
              <a:defRPr b="0" i="0" sz="18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19" name="Google Shape;119;p41"/>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20" name="Google Shape;120;p41"/>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21" name="Google Shape;121;p4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41"/>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23" name="Google Shape;123;p41"/>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24" name="Google Shape;124;p41"/>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42"/>
          <p:cNvSpPr txBox="1"/>
          <p:nvPr>
            <p:ph type="title"/>
          </p:nvPr>
        </p:nvSpPr>
        <p:spPr>
          <a:xfrm>
            <a:off x="1295401" y="982132"/>
            <a:ext cx="9609666" cy="2243668"/>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27" name="Google Shape;127;p42"/>
          <p:cNvSpPr txBox="1"/>
          <p:nvPr>
            <p:ph idx="1" type="body"/>
          </p:nvPr>
        </p:nvSpPr>
        <p:spPr>
          <a:xfrm>
            <a:off x="1295401" y="3630168"/>
            <a:ext cx="9609668" cy="841248"/>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0"/>
              </a:spcBef>
              <a:spcAft>
                <a:spcPts val="0"/>
              </a:spcAft>
              <a:buClr>
                <a:schemeClr val="accent1"/>
              </a:buClr>
              <a:buSzPts val="3220"/>
              <a:buFont typeface="Arial"/>
              <a:buNone/>
              <a:defRPr b="0" i="0" sz="28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28" name="Google Shape;128;p42"/>
          <p:cNvSpPr txBox="1"/>
          <p:nvPr>
            <p:ph idx="2" type="body"/>
          </p:nvPr>
        </p:nvSpPr>
        <p:spPr>
          <a:xfrm>
            <a:off x="1295400" y="4470399"/>
            <a:ext cx="9609670" cy="1405467"/>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60"/>
              </a:spcBef>
              <a:spcAft>
                <a:spcPts val="0"/>
              </a:spcAft>
              <a:buClr>
                <a:schemeClr val="accent1"/>
              </a:buClr>
              <a:buSzPts val="2070"/>
              <a:buFont typeface="Arial"/>
              <a:buNone/>
              <a:defRPr b="0" i="0" sz="18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129" name="Google Shape;129;p42"/>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0" name="Google Shape;130;p42"/>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1" name="Google Shape;131;p4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42"/>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43"/>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35" name="Google Shape;135;p43"/>
          <p:cNvSpPr txBox="1"/>
          <p:nvPr>
            <p:ph idx="1" type="body"/>
          </p:nvPr>
        </p:nvSpPr>
        <p:spPr>
          <a:xfrm rot="5400000">
            <a:off x="4436531" y="-584198"/>
            <a:ext cx="3318936" cy="9601196"/>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136" name="Google Shape;136;p43"/>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7" name="Google Shape;137;p43"/>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8" name="Google Shape;138;p4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4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44"/>
          <p:cNvSpPr txBox="1"/>
          <p:nvPr>
            <p:ph type="title"/>
          </p:nvPr>
        </p:nvSpPr>
        <p:spPr>
          <a:xfrm rot="5400000">
            <a:off x="7497936" y="2483551"/>
            <a:ext cx="4893735" cy="189089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42" name="Google Shape;142;p44"/>
          <p:cNvSpPr txBox="1"/>
          <p:nvPr>
            <p:ph idx="1" type="body"/>
          </p:nvPr>
        </p:nvSpPr>
        <p:spPr>
          <a:xfrm rot="5400000">
            <a:off x="2565043" y="-287513"/>
            <a:ext cx="4893734" cy="7433025"/>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143" name="Google Shape;143;p44"/>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4" name="Google Shape;144;p44"/>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5" name="Google Shape;145;p4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44"/>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24"/>
          <p:cNvSpPr txBox="1"/>
          <p:nvPr>
            <p:ph type="ctrTitle"/>
          </p:nvPr>
        </p:nvSpPr>
        <p:spPr>
          <a:xfrm>
            <a:off x="1154955" y="1447800"/>
            <a:ext cx="8825658" cy="332958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61" name="Google Shape;161;p24"/>
          <p:cNvSpPr txBox="1"/>
          <p:nvPr>
            <p:ph idx="1" type="subTitle"/>
          </p:nvPr>
        </p:nvSpPr>
        <p:spPr>
          <a:xfrm>
            <a:off x="1154955" y="4777380"/>
            <a:ext cx="8825658" cy="86142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lvl="1" marR="0" algn="ctr">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lvl="2" marR="0" algn="ctr">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lvl="3"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lvl="4"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lvl="5"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lvl="6"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lvl="7"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lvl="8"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162" name="Google Shape;162;p24"/>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u="none" cap="none" strike="noStrike">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3" name="Google Shape;163;p24"/>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u="none" cap="none" strike="noStrike">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4" name="Google Shape;164;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45"/>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67" name="Google Shape;167;p45"/>
          <p:cNvSpPr txBox="1"/>
          <p:nvPr>
            <p:ph idx="1" type="body"/>
          </p:nvPr>
        </p:nvSpPr>
        <p:spPr>
          <a:xfrm>
            <a:off x="1103312" y="2052918"/>
            <a:ext cx="8946541" cy="4195481"/>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68" name="Google Shape;168;p45"/>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9" name="Google Shape;169;p45"/>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0" name="Google Shape;170;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cxnSp>
        <p:nvCxnSpPr>
          <p:cNvPr id="29" name="Google Shape;29;p2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0" name="Google Shape;30;p29"/>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1" name="Google Shape;31;p29"/>
          <p:cNvSpPr txBox="1"/>
          <p:nvPr>
            <p:ph idx="1" type="body"/>
          </p:nvPr>
        </p:nvSpPr>
        <p:spPr>
          <a:xfrm>
            <a:off x="1295401" y="2556932"/>
            <a:ext cx="9601196" cy="3318936"/>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32" name="Google Shape;32;p29"/>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3" name="Google Shape;33;p29"/>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4" name="Google Shape;34;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46"/>
          <p:cNvSpPr txBox="1"/>
          <p:nvPr>
            <p:ph type="title"/>
          </p:nvPr>
        </p:nvSpPr>
        <p:spPr>
          <a:xfrm>
            <a:off x="1154956" y="2861733"/>
            <a:ext cx="8825657" cy="191564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73" name="Google Shape;173;p46"/>
          <p:cNvSpPr txBox="1"/>
          <p:nvPr>
            <p:ph idx="1" type="body"/>
          </p:nvPr>
        </p:nvSpPr>
        <p:spPr>
          <a:xfrm>
            <a:off x="1154955" y="4777381"/>
            <a:ext cx="8825658"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174" name="Google Shape;174;p46"/>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5" name="Google Shape;175;p46"/>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76" name="Google Shape;176;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7" name="Shape 177"/>
        <p:cNvGrpSpPr/>
        <p:nvPr/>
      </p:nvGrpSpPr>
      <p:grpSpPr>
        <a:xfrm>
          <a:off x="0" y="0"/>
          <a:ext cx="0" cy="0"/>
          <a:chOff x="0" y="0"/>
          <a:chExt cx="0" cy="0"/>
        </a:xfrm>
      </p:grpSpPr>
      <p:sp>
        <p:nvSpPr>
          <p:cNvPr id="178" name="Google Shape;178;p47"/>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79" name="Google Shape;179;p47"/>
          <p:cNvSpPr txBox="1"/>
          <p:nvPr>
            <p:ph idx="1" type="body"/>
          </p:nvPr>
        </p:nvSpPr>
        <p:spPr>
          <a:xfrm>
            <a:off x="1103312" y="2060575"/>
            <a:ext cx="4396339" cy="4195763"/>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80" name="Google Shape;180;p47"/>
          <p:cNvSpPr txBox="1"/>
          <p:nvPr>
            <p:ph idx="2" type="body"/>
          </p:nvPr>
        </p:nvSpPr>
        <p:spPr>
          <a:xfrm>
            <a:off x="5654493" y="2056092"/>
            <a:ext cx="4396341" cy="4200245"/>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81" name="Google Shape;181;p47"/>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82" name="Google Shape;182;p47"/>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83" name="Google Shape;183;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4" name="Shape 184"/>
        <p:cNvGrpSpPr/>
        <p:nvPr/>
      </p:nvGrpSpPr>
      <p:grpSpPr>
        <a:xfrm>
          <a:off x="0" y="0"/>
          <a:ext cx="0" cy="0"/>
          <a:chOff x="0" y="0"/>
          <a:chExt cx="0" cy="0"/>
        </a:xfrm>
      </p:grpSpPr>
      <p:sp>
        <p:nvSpPr>
          <p:cNvPr id="185" name="Google Shape;185;p48"/>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86" name="Google Shape;186;p48"/>
          <p:cNvSpPr txBox="1"/>
          <p:nvPr>
            <p:ph idx="1" type="body"/>
          </p:nvPr>
        </p:nvSpPr>
        <p:spPr>
          <a:xfrm>
            <a:off x="1103313" y="1905000"/>
            <a:ext cx="4396338"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87" name="Google Shape;187;p48"/>
          <p:cNvSpPr txBox="1"/>
          <p:nvPr>
            <p:ph idx="2" type="body"/>
          </p:nvPr>
        </p:nvSpPr>
        <p:spPr>
          <a:xfrm>
            <a:off x="1103312" y="2514600"/>
            <a:ext cx="4396339" cy="374173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88" name="Google Shape;188;p48"/>
          <p:cNvSpPr txBox="1"/>
          <p:nvPr>
            <p:ph idx="3" type="body"/>
          </p:nvPr>
        </p:nvSpPr>
        <p:spPr>
          <a:xfrm>
            <a:off x="5654495" y="1905000"/>
            <a:ext cx="4396339"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89" name="Google Shape;189;p48"/>
          <p:cNvSpPr txBox="1"/>
          <p:nvPr>
            <p:ph idx="4" type="body"/>
          </p:nvPr>
        </p:nvSpPr>
        <p:spPr>
          <a:xfrm>
            <a:off x="5654495" y="2514600"/>
            <a:ext cx="4396339" cy="374173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90" name="Google Shape;190;p48"/>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1" name="Google Shape;191;p48"/>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2" name="Google Shape;192;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p49"/>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195" name="Google Shape;195;p49"/>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6" name="Google Shape;196;p49"/>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7" name="Google Shape;197;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50"/>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0" name="Google Shape;200;p50"/>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1" name="Google Shape;201;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2" name="Shape 202"/>
        <p:cNvGrpSpPr/>
        <p:nvPr/>
      </p:nvGrpSpPr>
      <p:grpSpPr>
        <a:xfrm>
          <a:off x="0" y="0"/>
          <a:ext cx="0" cy="0"/>
          <a:chOff x="0" y="0"/>
          <a:chExt cx="0" cy="0"/>
        </a:xfrm>
      </p:grpSpPr>
      <p:sp>
        <p:nvSpPr>
          <p:cNvPr id="203" name="Google Shape;203;p51"/>
          <p:cNvSpPr txBox="1"/>
          <p:nvPr>
            <p:ph type="title"/>
          </p:nvPr>
        </p:nvSpPr>
        <p:spPr>
          <a:xfrm>
            <a:off x="1154953" y="1447800"/>
            <a:ext cx="3401064" cy="1447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04" name="Google Shape;204;p51"/>
          <p:cNvSpPr txBox="1"/>
          <p:nvPr>
            <p:ph idx="1" type="body"/>
          </p:nvPr>
        </p:nvSpPr>
        <p:spPr>
          <a:xfrm>
            <a:off x="4784616" y="1447800"/>
            <a:ext cx="5195997" cy="45720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05" name="Google Shape;205;p51"/>
          <p:cNvSpPr txBox="1"/>
          <p:nvPr>
            <p:ph idx="2" type="body"/>
          </p:nvPr>
        </p:nvSpPr>
        <p:spPr>
          <a:xfrm>
            <a:off x="1154953" y="3129280"/>
            <a:ext cx="3401063" cy="289559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06" name="Google Shape;206;p51"/>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7" name="Google Shape;207;p51"/>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8" name="Google Shape;208;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9" name="Shape 209"/>
        <p:cNvGrpSpPr/>
        <p:nvPr/>
      </p:nvGrpSpPr>
      <p:grpSpPr>
        <a:xfrm>
          <a:off x="0" y="0"/>
          <a:ext cx="0" cy="0"/>
          <a:chOff x="0" y="0"/>
          <a:chExt cx="0" cy="0"/>
        </a:xfrm>
      </p:grpSpPr>
      <p:sp>
        <p:nvSpPr>
          <p:cNvPr id="210" name="Google Shape;210;p52"/>
          <p:cNvSpPr txBox="1"/>
          <p:nvPr>
            <p:ph type="title"/>
          </p:nvPr>
        </p:nvSpPr>
        <p:spPr>
          <a:xfrm>
            <a:off x="1153907" y="1854192"/>
            <a:ext cx="5092906" cy="157480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11" name="Google Shape;211;p52"/>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12" name="Google Shape;212;p52"/>
          <p:cNvSpPr txBox="1"/>
          <p:nvPr>
            <p:ph idx="1" type="body"/>
          </p:nvPr>
        </p:nvSpPr>
        <p:spPr>
          <a:xfrm>
            <a:off x="1154954" y="3657600"/>
            <a:ext cx="5084979" cy="1371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13" name="Google Shape;213;p52"/>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4" name="Google Shape;214;p52"/>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5" name="Google Shape;215;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6" name="Shape 216"/>
        <p:cNvGrpSpPr/>
        <p:nvPr/>
      </p:nvGrpSpPr>
      <p:grpSpPr>
        <a:xfrm>
          <a:off x="0" y="0"/>
          <a:ext cx="0" cy="0"/>
          <a:chOff x="0" y="0"/>
          <a:chExt cx="0" cy="0"/>
        </a:xfrm>
      </p:grpSpPr>
      <p:sp>
        <p:nvSpPr>
          <p:cNvPr id="217" name="Google Shape;217;p53"/>
          <p:cNvSpPr txBox="1"/>
          <p:nvPr>
            <p:ph type="title"/>
          </p:nvPr>
        </p:nvSpPr>
        <p:spPr>
          <a:xfrm>
            <a:off x="1154956" y="4800587"/>
            <a:ext cx="8825657" cy="56673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18" name="Google Shape;218;p53"/>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19" name="Google Shape;219;p53"/>
          <p:cNvSpPr txBox="1"/>
          <p:nvPr>
            <p:ph idx="1" type="body"/>
          </p:nvPr>
        </p:nvSpPr>
        <p:spPr>
          <a:xfrm>
            <a:off x="1154956" y="5367325"/>
            <a:ext cx="8825656" cy="49371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20" name="Google Shape;220;p53"/>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1" name="Google Shape;221;p53"/>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2" name="Google Shape;222;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23" name="Shape 223"/>
        <p:cNvGrpSpPr/>
        <p:nvPr/>
      </p:nvGrpSpPr>
      <p:grpSpPr>
        <a:xfrm>
          <a:off x="0" y="0"/>
          <a:ext cx="0" cy="0"/>
          <a:chOff x="0" y="0"/>
          <a:chExt cx="0" cy="0"/>
        </a:xfrm>
      </p:grpSpPr>
      <p:sp>
        <p:nvSpPr>
          <p:cNvPr id="224" name="Google Shape;224;p54"/>
          <p:cNvSpPr txBox="1"/>
          <p:nvPr>
            <p:ph type="title"/>
          </p:nvPr>
        </p:nvSpPr>
        <p:spPr>
          <a:xfrm>
            <a:off x="1154954" y="1447800"/>
            <a:ext cx="8825659" cy="1981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25" name="Google Shape;225;p54"/>
          <p:cNvSpPr txBox="1"/>
          <p:nvPr>
            <p:ph idx="1" type="body"/>
          </p:nvPr>
        </p:nvSpPr>
        <p:spPr>
          <a:xfrm>
            <a:off x="1154954" y="3657600"/>
            <a:ext cx="8825659" cy="23622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26" name="Google Shape;226;p54"/>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7" name="Google Shape;227;p54"/>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8" name="Google Shape;228;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29" name="Shape 229"/>
        <p:cNvGrpSpPr/>
        <p:nvPr/>
      </p:nvGrpSpPr>
      <p:grpSpPr>
        <a:xfrm>
          <a:off x="0" y="0"/>
          <a:ext cx="0" cy="0"/>
          <a:chOff x="0" y="0"/>
          <a:chExt cx="0" cy="0"/>
        </a:xfrm>
      </p:grpSpPr>
      <p:sp>
        <p:nvSpPr>
          <p:cNvPr id="230" name="Google Shape;230;p55"/>
          <p:cNvSpPr txBox="1"/>
          <p:nvPr>
            <p:ph type="title"/>
          </p:nvPr>
        </p:nvSpPr>
        <p:spPr>
          <a:xfrm>
            <a:off x="1574801" y="1447800"/>
            <a:ext cx="7999315" cy="23233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31" name="Google Shape;231;p55"/>
          <p:cNvSpPr txBox="1"/>
          <p:nvPr>
            <p:ph idx="1" type="body"/>
          </p:nvPr>
        </p:nvSpPr>
        <p:spPr>
          <a:xfrm>
            <a:off x="1930400" y="3771174"/>
            <a:ext cx="7279649" cy="342174"/>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small"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32" name="Google Shape;232;p55"/>
          <p:cNvSpPr txBox="1"/>
          <p:nvPr>
            <p:ph idx="2" type="body"/>
          </p:nvPr>
        </p:nvSpPr>
        <p:spPr>
          <a:xfrm>
            <a:off x="1154954" y="4350657"/>
            <a:ext cx="8825659" cy="1676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33" name="Google Shape;233;p55"/>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34" name="Google Shape;234;p55"/>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35" name="Google Shape;235;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236" name="Google Shape;236;p55"/>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7" name="Google Shape;237;p55"/>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0"/>
          <p:cNvSpPr txBox="1"/>
          <p:nvPr>
            <p:ph type="title"/>
          </p:nvPr>
        </p:nvSpPr>
        <p:spPr>
          <a:xfrm>
            <a:off x="2015069" y="1752606"/>
            <a:ext cx="8158688" cy="1822514"/>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7" name="Google Shape;37;p30"/>
          <p:cNvSpPr txBox="1"/>
          <p:nvPr>
            <p:ph idx="1" type="body"/>
          </p:nvPr>
        </p:nvSpPr>
        <p:spPr>
          <a:xfrm>
            <a:off x="2015067" y="3846051"/>
            <a:ext cx="8158690" cy="954547"/>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480"/>
              </a:spcBef>
              <a:spcAft>
                <a:spcPts val="0"/>
              </a:spcAft>
              <a:buClr>
                <a:schemeClr val="accent1"/>
              </a:buClr>
              <a:buSzPts val="2760"/>
              <a:buFont typeface="Arial"/>
              <a:buNone/>
              <a:defRPr b="0" i="0" sz="2400" u="none" cap="none" strike="noStrike">
                <a:solidFill>
                  <a:schemeClr val="dk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070"/>
              <a:buFont typeface="Arial"/>
              <a:buNone/>
              <a:defRPr b="0" i="0" sz="1800" u="none" cap="none" strike="noStrike">
                <a:solidFill>
                  <a:srgbClr val="888888"/>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840"/>
              <a:buFont typeface="Arial"/>
              <a:buNone/>
              <a:defRPr b="0" i="0" sz="1600" u="none" cap="none" strike="noStrike">
                <a:solidFill>
                  <a:srgbClr val="888888"/>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610"/>
              <a:buFont typeface="Arial"/>
              <a:buNone/>
              <a:defRPr b="0" i="0" sz="1400" u="none" cap="none" strike="noStrike">
                <a:solidFill>
                  <a:srgbClr val="888888"/>
                </a:solidFill>
                <a:latin typeface="Garamond"/>
                <a:ea typeface="Garamond"/>
                <a:cs typeface="Garamond"/>
                <a:sym typeface="Garamond"/>
              </a:defRPr>
            </a:lvl9pPr>
          </a:lstStyle>
          <a:p/>
        </p:txBody>
      </p:sp>
      <p:sp>
        <p:nvSpPr>
          <p:cNvPr id="38" name="Google Shape;38;p30"/>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9" name="Google Shape;39;p30"/>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0" name="Google Shape;40;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30"/>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8" name="Shape 238"/>
        <p:cNvGrpSpPr/>
        <p:nvPr/>
      </p:nvGrpSpPr>
      <p:grpSpPr>
        <a:xfrm>
          <a:off x="0" y="0"/>
          <a:ext cx="0" cy="0"/>
          <a:chOff x="0" y="0"/>
          <a:chExt cx="0" cy="0"/>
        </a:xfrm>
      </p:grpSpPr>
      <p:sp>
        <p:nvSpPr>
          <p:cNvPr id="239" name="Google Shape;239;p56"/>
          <p:cNvSpPr txBox="1"/>
          <p:nvPr>
            <p:ph type="title"/>
          </p:nvPr>
        </p:nvSpPr>
        <p:spPr>
          <a:xfrm>
            <a:off x="1154954" y="3124201"/>
            <a:ext cx="8825660" cy="165318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40" name="Google Shape;240;p56"/>
          <p:cNvSpPr txBox="1"/>
          <p:nvPr>
            <p:ph idx="1" type="body"/>
          </p:nvPr>
        </p:nvSpPr>
        <p:spPr>
          <a:xfrm>
            <a:off x="1154954" y="4777381"/>
            <a:ext cx="8825659"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241" name="Google Shape;241;p56"/>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42" name="Google Shape;242;p56"/>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43" name="Google Shape;243;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4" name="Shape 244"/>
        <p:cNvGrpSpPr/>
        <p:nvPr/>
      </p:nvGrpSpPr>
      <p:grpSpPr>
        <a:xfrm>
          <a:off x="0" y="0"/>
          <a:ext cx="0" cy="0"/>
          <a:chOff x="0" y="0"/>
          <a:chExt cx="0" cy="0"/>
        </a:xfrm>
      </p:grpSpPr>
      <p:sp>
        <p:nvSpPr>
          <p:cNvPr id="245" name="Google Shape;245;p57"/>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46" name="Google Shape;246;p57"/>
          <p:cNvSpPr txBox="1"/>
          <p:nvPr>
            <p:ph idx="1" type="body"/>
          </p:nvPr>
        </p:nvSpPr>
        <p:spPr>
          <a:xfrm>
            <a:off x="632947" y="1981200"/>
            <a:ext cx="2946866"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47" name="Google Shape;247;p57"/>
          <p:cNvSpPr txBox="1"/>
          <p:nvPr>
            <p:ph idx="2" type="body"/>
          </p:nvPr>
        </p:nvSpPr>
        <p:spPr>
          <a:xfrm>
            <a:off x="652463" y="2667000"/>
            <a:ext cx="2927350"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48" name="Google Shape;248;p57"/>
          <p:cNvSpPr txBox="1"/>
          <p:nvPr>
            <p:ph idx="3" type="body"/>
          </p:nvPr>
        </p:nvSpPr>
        <p:spPr>
          <a:xfrm>
            <a:off x="3883659" y="1981200"/>
            <a:ext cx="2936241"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49" name="Google Shape;249;p57"/>
          <p:cNvSpPr txBox="1"/>
          <p:nvPr>
            <p:ph idx="4" type="body"/>
          </p:nvPr>
        </p:nvSpPr>
        <p:spPr>
          <a:xfrm>
            <a:off x="3873106" y="2667000"/>
            <a:ext cx="2946794"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50" name="Google Shape;250;p57"/>
          <p:cNvSpPr txBox="1"/>
          <p:nvPr>
            <p:ph idx="5" type="body"/>
          </p:nvPr>
        </p:nvSpPr>
        <p:spPr>
          <a:xfrm>
            <a:off x="7124700" y="1981200"/>
            <a:ext cx="2932113"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51" name="Google Shape;251;p57"/>
          <p:cNvSpPr txBox="1"/>
          <p:nvPr>
            <p:ph idx="6" type="body"/>
          </p:nvPr>
        </p:nvSpPr>
        <p:spPr>
          <a:xfrm>
            <a:off x="7124700" y="2667000"/>
            <a:ext cx="2932113"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252" name="Google Shape;252;p5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53" name="Google Shape;253;p5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254" name="Google Shape;254;p57"/>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5" name="Google Shape;255;p57"/>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6" name="Google Shape;256;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7" name="Shape 257"/>
        <p:cNvGrpSpPr/>
        <p:nvPr/>
      </p:nvGrpSpPr>
      <p:grpSpPr>
        <a:xfrm>
          <a:off x="0" y="0"/>
          <a:ext cx="0" cy="0"/>
          <a:chOff x="0" y="0"/>
          <a:chExt cx="0" cy="0"/>
        </a:xfrm>
      </p:grpSpPr>
      <p:sp>
        <p:nvSpPr>
          <p:cNvPr id="258" name="Google Shape;258;p58"/>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59" name="Google Shape;259;p58"/>
          <p:cNvSpPr txBox="1"/>
          <p:nvPr>
            <p:ph idx="1" type="body"/>
          </p:nvPr>
        </p:nvSpPr>
        <p:spPr>
          <a:xfrm>
            <a:off x="652463" y="4250949"/>
            <a:ext cx="2940050"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60" name="Google Shape;260;p5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1" name="Google Shape;261;p58"/>
          <p:cNvSpPr txBox="1"/>
          <p:nvPr>
            <p:ph idx="3" type="body"/>
          </p:nvPr>
        </p:nvSpPr>
        <p:spPr>
          <a:xfrm>
            <a:off x="652463" y="4827211"/>
            <a:ext cx="2940050"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62" name="Google Shape;262;p58"/>
          <p:cNvSpPr txBox="1"/>
          <p:nvPr>
            <p:ph idx="4" type="body"/>
          </p:nvPr>
        </p:nvSpPr>
        <p:spPr>
          <a:xfrm>
            <a:off x="3889375" y="4250949"/>
            <a:ext cx="2930525"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63" name="Google Shape;263;p58"/>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4" name="Google Shape;264;p58"/>
          <p:cNvSpPr txBox="1"/>
          <p:nvPr>
            <p:ph idx="6" type="body"/>
          </p:nvPr>
        </p:nvSpPr>
        <p:spPr>
          <a:xfrm>
            <a:off x="3888022" y="4827210"/>
            <a:ext cx="2934406"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265" name="Google Shape;265;p58"/>
          <p:cNvSpPr txBox="1"/>
          <p:nvPr>
            <p:ph idx="7" type="body"/>
          </p:nvPr>
        </p:nvSpPr>
        <p:spPr>
          <a:xfrm>
            <a:off x="7124700" y="4250949"/>
            <a:ext cx="2932113"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266" name="Google Shape;266;p5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7" name="Google Shape;267;p58"/>
          <p:cNvSpPr txBox="1"/>
          <p:nvPr>
            <p:ph idx="9" type="body"/>
          </p:nvPr>
        </p:nvSpPr>
        <p:spPr>
          <a:xfrm>
            <a:off x="7124575" y="4827208"/>
            <a:ext cx="2935997"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268" name="Google Shape;268;p5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69" name="Google Shape;269;p5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270" name="Google Shape;270;p58"/>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1" name="Google Shape;271;p58"/>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2" name="Google Shape;272;p5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3" name="Shape 273"/>
        <p:cNvGrpSpPr/>
        <p:nvPr/>
      </p:nvGrpSpPr>
      <p:grpSpPr>
        <a:xfrm>
          <a:off x="0" y="0"/>
          <a:ext cx="0" cy="0"/>
          <a:chOff x="0" y="0"/>
          <a:chExt cx="0" cy="0"/>
        </a:xfrm>
      </p:grpSpPr>
      <p:sp>
        <p:nvSpPr>
          <p:cNvPr id="274" name="Google Shape;274;p59"/>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75" name="Google Shape;275;p59"/>
          <p:cNvSpPr txBox="1"/>
          <p:nvPr>
            <p:ph idx="1" type="body"/>
          </p:nvPr>
        </p:nvSpPr>
        <p:spPr>
          <a:xfrm rot="5400000">
            <a:off x="3478842" y="-322612"/>
            <a:ext cx="4195481" cy="8946541"/>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76" name="Google Shape;276;p59"/>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7" name="Google Shape;277;p59"/>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8" name="Google Shape;278;p5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9" name="Shape 279"/>
        <p:cNvGrpSpPr/>
        <p:nvPr/>
      </p:nvGrpSpPr>
      <p:grpSpPr>
        <a:xfrm>
          <a:off x="0" y="0"/>
          <a:ext cx="0" cy="0"/>
          <a:chOff x="0" y="0"/>
          <a:chExt cx="0" cy="0"/>
        </a:xfrm>
      </p:grpSpPr>
      <p:sp>
        <p:nvSpPr>
          <p:cNvPr id="280" name="Google Shape;280;p60"/>
          <p:cNvSpPr txBox="1"/>
          <p:nvPr>
            <p:ph type="title"/>
          </p:nvPr>
        </p:nvSpPr>
        <p:spPr>
          <a:xfrm rot="5400000">
            <a:off x="6267450" y="2466975"/>
            <a:ext cx="5826125" cy="17526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81" name="Google Shape;281;p60"/>
          <p:cNvSpPr txBox="1"/>
          <p:nvPr>
            <p:ph idx="1" type="body"/>
          </p:nvPr>
        </p:nvSpPr>
        <p:spPr>
          <a:xfrm rot="5400000">
            <a:off x="1679575" y="-139699"/>
            <a:ext cx="5368924" cy="7423149"/>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82" name="Google Shape;282;p60"/>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3" name="Google Shape;283;p60"/>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4" name="Google Shape;284;p6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7" name="Shape 297"/>
        <p:cNvGrpSpPr/>
        <p:nvPr/>
      </p:nvGrpSpPr>
      <p:grpSpPr>
        <a:xfrm>
          <a:off x="0" y="0"/>
          <a:ext cx="0" cy="0"/>
          <a:chOff x="0" y="0"/>
          <a:chExt cx="0" cy="0"/>
        </a:xfrm>
      </p:grpSpPr>
      <p:sp>
        <p:nvSpPr>
          <p:cNvPr id="298" name="Google Shape;298;p26"/>
          <p:cNvSpPr txBox="1"/>
          <p:nvPr>
            <p:ph type="ctrTitle"/>
          </p:nvPr>
        </p:nvSpPr>
        <p:spPr>
          <a:xfrm>
            <a:off x="1154955" y="1447800"/>
            <a:ext cx="8825658" cy="332958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299" name="Google Shape;299;p26"/>
          <p:cNvSpPr txBox="1"/>
          <p:nvPr>
            <p:ph idx="1" type="subTitle"/>
          </p:nvPr>
        </p:nvSpPr>
        <p:spPr>
          <a:xfrm>
            <a:off x="1154955" y="4777380"/>
            <a:ext cx="8825658" cy="86142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lvl="1" marR="0" algn="ctr">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lvl="2" marR="0" algn="ctr">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lvl="3"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lvl="4"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lvl="5"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lvl="6"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lvl="7"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lvl="8" marR="0" algn="ctr">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300" name="Google Shape;300;p26"/>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1" name="Google Shape;301;p26"/>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2" name="Google Shape;302;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3" name="Shape 303"/>
        <p:cNvGrpSpPr/>
        <p:nvPr/>
      </p:nvGrpSpPr>
      <p:grpSpPr>
        <a:xfrm>
          <a:off x="0" y="0"/>
          <a:ext cx="0" cy="0"/>
          <a:chOff x="0" y="0"/>
          <a:chExt cx="0" cy="0"/>
        </a:xfrm>
      </p:grpSpPr>
      <p:sp>
        <p:nvSpPr>
          <p:cNvPr id="304" name="Google Shape;304;p61"/>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05" name="Google Shape;305;p61"/>
          <p:cNvSpPr txBox="1"/>
          <p:nvPr>
            <p:ph idx="1" type="body"/>
          </p:nvPr>
        </p:nvSpPr>
        <p:spPr>
          <a:xfrm>
            <a:off x="1103312" y="2052918"/>
            <a:ext cx="8946541" cy="4195481"/>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06" name="Google Shape;306;p61"/>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7" name="Google Shape;307;p61"/>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8" name="Google Shape;308;p6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9" name="Shape 309"/>
        <p:cNvGrpSpPr/>
        <p:nvPr/>
      </p:nvGrpSpPr>
      <p:grpSpPr>
        <a:xfrm>
          <a:off x="0" y="0"/>
          <a:ext cx="0" cy="0"/>
          <a:chOff x="0" y="0"/>
          <a:chExt cx="0" cy="0"/>
        </a:xfrm>
      </p:grpSpPr>
      <p:sp>
        <p:nvSpPr>
          <p:cNvPr id="310" name="Google Shape;310;p62"/>
          <p:cNvSpPr txBox="1"/>
          <p:nvPr>
            <p:ph type="title"/>
          </p:nvPr>
        </p:nvSpPr>
        <p:spPr>
          <a:xfrm>
            <a:off x="1154956" y="2861733"/>
            <a:ext cx="8825657" cy="191564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11" name="Google Shape;311;p62"/>
          <p:cNvSpPr txBox="1"/>
          <p:nvPr>
            <p:ph idx="1" type="body"/>
          </p:nvPr>
        </p:nvSpPr>
        <p:spPr>
          <a:xfrm>
            <a:off x="1154955" y="4777381"/>
            <a:ext cx="8825658"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312" name="Google Shape;312;p62"/>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3" name="Google Shape;313;p62"/>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4" name="Google Shape;314;p6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5" name="Shape 315"/>
        <p:cNvGrpSpPr/>
        <p:nvPr/>
      </p:nvGrpSpPr>
      <p:grpSpPr>
        <a:xfrm>
          <a:off x="0" y="0"/>
          <a:ext cx="0" cy="0"/>
          <a:chOff x="0" y="0"/>
          <a:chExt cx="0" cy="0"/>
        </a:xfrm>
      </p:grpSpPr>
      <p:sp>
        <p:nvSpPr>
          <p:cNvPr id="316" name="Google Shape;316;p63"/>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17" name="Google Shape;317;p63"/>
          <p:cNvSpPr txBox="1"/>
          <p:nvPr>
            <p:ph idx="1" type="body"/>
          </p:nvPr>
        </p:nvSpPr>
        <p:spPr>
          <a:xfrm>
            <a:off x="1103312" y="2060575"/>
            <a:ext cx="4396339" cy="4195763"/>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18" name="Google Shape;318;p63"/>
          <p:cNvSpPr txBox="1"/>
          <p:nvPr>
            <p:ph idx="2" type="body"/>
          </p:nvPr>
        </p:nvSpPr>
        <p:spPr>
          <a:xfrm>
            <a:off x="5654493" y="2056092"/>
            <a:ext cx="4396341" cy="4200245"/>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19" name="Google Shape;319;p63"/>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20" name="Google Shape;320;p63"/>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21" name="Google Shape;321;p6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2" name="Shape 322"/>
        <p:cNvGrpSpPr/>
        <p:nvPr/>
      </p:nvGrpSpPr>
      <p:grpSpPr>
        <a:xfrm>
          <a:off x="0" y="0"/>
          <a:ext cx="0" cy="0"/>
          <a:chOff x="0" y="0"/>
          <a:chExt cx="0" cy="0"/>
        </a:xfrm>
      </p:grpSpPr>
      <p:sp>
        <p:nvSpPr>
          <p:cNvPr id="323" name="Google Shape;323;p64"/>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24" name="Google Shape;324;p64"/>
          <p:cNvSpPr txBox="1"/>
          <p:nvPr>
            <p:ph idx="1" type="body"/>
          </p:nvPr>
        </p:nvSpPr>
        <p:spPr>
          <a:xfrm>
            <a:off x="1103313" y="1905000"/>
            <a:ext cx="4396338"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25" name="Google Shape;325;p64"/>
          <p:cNvSpPr txBox="1"/>
          <p:nvPr>
            <p:ph idx="2" type="body"/>
          </p:nvPr>
        </p:nvSpPr>
        <p:spPr>
          <a:xfrm>
            <a:off x="1103312" y="2514600"/>
            <a:ext cx="4396339" cy="374173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26" name="Google Shape;326;p64"/>
          <p:cNvSpPr txBox="1"/>
          <p:nvPr>
            <p:ph idx="3" type="body"/>
          </p:nvPr>
        </p:nvSpPr>
        <p:spPr>
          <a:xfrm>
            <a:off x="5654495" y="1905000"/>
            <a:ext cx="4396339"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27" name="Google Shape;327;p64"/>
          <p:cNvSpPr txBox="1"/>
          <p:nvPr>
            <p:ph idx="4" type="body"/>
          </p:nvPr>
        </p:nvSpPr>
        <p:spPr>
          <a:xfrm>
            <a:off x="5654495" y="2514600"/>
            <a:ext cx="4396339" cy="374173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28" name="Google Shape;328;p64"/>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29" name="Google Shape;329;p64"/>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0" name="Google Shape;330;p6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cxnSp>
        <p:nvCxnSpPr>
          <p:cNvPr id="43" name="Google Shape;43;p3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4" name="Google Shape;44;p31"/>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45" name="Google Shape;45;p31"/>
          <p:cNvSpPr txBox="1"/>
          <p:nvPr>
            <p:ph idx="1" type="body"/>
          </p:nvPr>
        </p:nvSpPr>
        <p:spPr>
          <a:xfrm>
            <a:off x="1298448" y="2560320"/>
            <a:ext cx="4718304" cy="3310128"/>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46" name="Google Shape;46;p31"/>
          <p:cNvSpPr txBox="1"/>
          <p:nvPr>
            <p:ph idx="2" type="body"/>
          </p:nvPr>
        </p:nvSpPr>
        <p:spPr>
          <a:xfrm>
            <a:off x="6181344" y="2560320"/>
            <a:ext cx="4718304" cy="3310128"/>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47" name="Google Shape;47;p31"/>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8" name="Google Shape;48;p31"/>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9" name="Google Shape;49;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65"/>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33" name="Google Shape;333;p65"/>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4" name="Google Shape;334;p65"/>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5" name="Google Shape;335;p6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6" name="Shape 336"/>
        <p:cNvGrpSpPr/>
        <p:nvPr/>
      </p:nvGrpSpPr>
      <p:grpSpPr>
        <a:xfrm>
          <a:off x="0" y="0"/>
          <a:ext cx="0" cy="0"/>
          <a:chOff x="0" y="0"/>
          <a:chExt cx="0" cy="0"/>
        </a:xfrm>
      </p:grpSpPr>
      <p:sp>
        <p:nvSpPr>
          <p:cNvPr id="337" name="Google Shape;337;p66"/>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8" name="Google Shape;338;p66"/>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9" name="Google Shape;339;p6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0" name="Shape 340"/>
        <p:cNvGrpSpPr/>
        <p:nvPr/>
      </p:nvGrpSpPr>
      <p:grpSpPr>
        <a:xfrm>
          <a:off x="0" y="0"/>
          <a:ext cx="0" cy="0"/>
          <a:chOff x="0" y="0"/>
          <a:chExt cx="0" cy="0"/>
        </a:xfrm>
      </p:grpSpPr>
      <p:sp>
        <p:nvSpPr>
          <p:cNvPr id="341" name="Google Shape;341;p67"/>
          <p:cNvSpPr txBox="1"/>
          <p:nvPr>
            <p:ph type="title"/>
          </p:nvPr>
        </p:nvSpPr>
        <p:spPr>
          <a:xfrm>
            <a:off x="1154953" y="1447800"/>
            <a:ext cx="3401064" cy="14478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42" name="Google Shape;342;p67"/>
          <p:cNvSpPr txBox="1"/>
          <p:nvPr>
            <p:ph idx="1" type="body"/>
          </p:nvPr>
        </p:nvSpPr>
        <p:spPr>
          <a:xfrm>
            <a:off x="4784616" y="1447800"/>
            <a:ext cx="5195997" cy="45720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43" name="Google Shape;343;p67"/>
          <p:cNvSpPr txBox="1"/>
          <p:nvPr>
            <p:ph idx="2" type="body"/>
          </p:nvPr>
        </p:nvSpPr>
        <p:spPr>
          <a:xfrm>
            <a:off x="1154953" y="3129280"/>
            <a:ext cx="3401063" cy="289559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44" name="Google Shape;344;p67"/>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5" name="Google Shape;345;p67"/>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6" name="Google Shape;346;p6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7" name="Shape 347"/>
        <p:cNvGrpSpPr/>
        <p:nvPr/>
      </p:nvGrpSpPr>
      <p:grpSpPr>
        <a:xfrm>
          <a:off x="0" y="0"/>
          <a:ext cx="0" cy="0"/>
          <a:chOff x="0" y="0"/>
          <a:chExt cx="0" cy="0"/>
        </a:xfrm>
      </p:grpSpPr>
      <p:sp>
        <p:nvSpPr>
          <p:cNvPr id="348" name="Google Shape;348;p68"/>
          <p:cNvSpPr txBox="1"/>
          <p:nvPr>
            <p:ph type="title"/>
          </p:nvPr>
        </p:nvSpPr>
        <p:spPr>
          <a:xfrm>
            <a:off x="1153907" y="1854192"/>
            <a:ext cx="5092906" cy="157480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49" name="Google Shape;349;p68"/>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350" name="Google Shape;350;p68"/>
          <p:cNvSpPr txBox="1"/>
          <p:nvPr>
            <p:ph idx="1" type="body"/>
          </p:nvPr>
        </p:nvSpPr>
        <p:spPr>
          <a:xfrm>
            <a:off x="1154954" y="3657600"/>
            <a:ext cx="5084979" cy="1371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51" name="Google Shape;351;p68"/>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2" name="Google Shape;352;p68"/>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3" name="Google Shape;353;p6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354" name="Shape 354"/>
        <p:cNvGrpSpPr/>
        <p:nvPr/>
      </p:nvGrpSpPr>
      <p:grpSpPr>
        <a:xfrm>
          <a:off x="0" y="0"/>
          <a:ext cx="0" cy="0"/>
          <a:chOff x="0" y="0"/>
          <a:chExt cx="0" cy="0"/>
        </a:xfrm>
      </p:grpSpPr>
      <p:sp>
        <p:nvSpPr>
          <p:cNvPr id="355" name="Google Shape;355;p69"/>
          <p:cNvSpPr txBox="1"/>
          <p:nvPr>
            <p:ph type="title"/>
          </p:nvPr>
        </p:nvSpPr>
        <p:spPr>
          <a:xfrm>
            <a:off x="1154956" y="4800587"/>
            <a:ext cx="8825657" cy="56673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56" name="Google Shape;356;p69"/>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357" name="Google Shape;357;p69"/>
          <p:cNvSpPr txBox="1"/>
          <p:nvPr>
            <p:ph idx="1" type="body"/>
          </p:nvPr>
        </p:nvSpPr>
        <p:spPr>
          <a:xfrm>
            <a:off x="1154956" y="5367325"/>
            <a:ext cx="8825656" cy="49371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58" name="Google Shape;358;p69"/>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9" name="Google Shape;359;p69"/>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60" name="Google Shape;360;p6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361" name="Shape 361"/>
        <p:cNvGrpSpPr/>
        <p:nvPr/>
      </p:nvGrpSpPr>
      <p:grpSpPr>
        <a:xfrm>
          <a:off x="0" y="0"/>
          <a:ext cx="0" cy="0"/>
          <a:chOff x="0" y="0"/>
          <a:chExt cx="0" cy="0"/>
        </a:xfrm>
      </p:grpSpPr>
      <p:sp>
        <p:nvSpPr>
          <p:cNvPr id="362" name="Google Shape;362;p70"/>
          <p:cNvSpPr txBox="1"/>
          <p:nvPr>
            <p:ph type="title"/>
          </p:nvPr>
        </p:nvSpPr>
        <p:spPr>
          <a:xfrm>
            <a:off x="1154954" y="1447800"/>
            <a:ext cx="8825659" cy="1981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63" name="Google Shape;363;p70"/>
          <p:cNvSpPr txBox="1"/>
          <p:nvPr>
            <p:ph idx="1" type="body"/>
          </p:nvPr>
        </p:nvSpPr>
        <p:spPr>
          <a:xfrm>
            <a:off x="1154954" y="3657600"/>
            <a:ext cx="8825659" cy="23622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64" name="Google Shape;364;p70"/>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65" name="Google Shape;365;p70"/>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66" name="Google Shape;366;p7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367" name="Shape 367"/>
        <p:cNvGrpSpPr/>
        <p:nvPr/>
      </p:nvGrpSpPr>
      <p:grpSpPr>
        <a:xfrm>
          <a:off x="0" y="0"/>
          <a:ext cx="0" cy="0"/>
          <a:chOff x="0" y="0"/>
          <a:chExt cx="0" cy="0"/>
        </a:xfrm>
      </p:grpSpPr>
      <p:sp>
        <p:nvSpPr>
          <p:cNvPr id="368" name="Google Shape;368;p71"/>
          <p:cNvSpPr txBox="1"/>
          <p:nvPr>
            <p:ph type="title"/>
          </p:nvPr>
        </p:nvSpPr>
        <p:spPr>
          <a:xfrm>
            <a:off x="1574801" y="1447800"/>
            <a:ext cx="7999315" cy="23233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69" name="Google Shape;369;p71"/>
          <p:cNvSpPr txBox="1"/>
          <p:nvPr>
            <p:ph idx="1" type="body"/>
          </p:nvPr>
        </p:nvSpPr>
        <p:spPr>
          <a:xfrm>
            <a:off x="1930400" y="3771174"/>
            <a:ext cx="7279649" cy="342174"/>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small"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70" name="Google Shape;370;p71"/>
          <p:cNvSpPr txBox="1"/>
          <p:nvPr>
            <p:ph idx="2" type="body"/>
          </p:nvPr>
        </p:nvSpPr>
        <p:spPr>
          <a:xfrm>
            <a:off x="1154954" y="4350657"/>
            <a:ext cx="8825659" cy="1676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71" name="Google Shape;371;p71"/>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2" name="Google Shape;372;p71"/>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3" name="Google Shape;373;p7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374" name="Google Shape;374;p71"/>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75" name="Google Shape;375;p71"/>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376" name="Shape 376"/>
        <p:cNvGrpSpPr/>
        <p:nvPr/>
      </p:nvGrpSpPr>
      <p:grpSpPr>
        <a:xfrm>
          <a:off x="0" y="0"/>
          <a:ext cx="0" cy="0"/>
          <a:chOff x="0" y="0"/>
          <a:chExt cx="0" cy="0"/>
        </a:xfrm>
      </p:grpSpPr>
      <p:sp>
        <p:nvSpPr>
          <p:cNvPr id="377" name="Google Shape;377;p72"/>
          <p:cNvSpPr txBox="1"/>
          <p:nvPr>
            <p:ph type="title"/>
          </p:nvPr>
        </p:nvSpPr>
        <p:spPr>
          <a:xfrm>
            <a:off x="1154954" y="3124201"/>
            <a:ext cx="8825660" cy="165318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78" name="Google Shape;378;p72"/>
          <p:cNvSpPr txBox="1"/>
          <p:nvPr>
            <p:ph idx="1" type="body"/>
          </p:nvPr>
        </p:nvSpPr>
        <p:spPr>
          <a:xfrm>
            <a:off x="1154954" y="4777381"/>
            <a:ext cx="8825659"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440"/>
              <a:buFont typeface="Noto Sans Symbols"/>
              <a:buNone/>
              <a:defRPr b="0" i="0" sz="1800" u="none" cap="none" strike="noStrike">
                <a:solidFill>
                  <a:srgbClr val="FAFAFA"/>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280"/>
              <a:buFont typeface="Noto Sans Symbols"/>
              <a:buNone/>
              <a:defRPr b="0" i="0" sz="1600" u="none" cap="none" strike="noStrike">
                <a:solidFill>
                  <a:srgbClr val="FAFAFA"/>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120"/>
              <a:buFont typeface="Noto Sans Symbols"/>
              <a:buNone/>
              <a:defRPr b="0" i="0" sz="1400" u="none" cap="none" strike="noStrike">
                <a:solidFill>
                  <a:srgbClr val="FAFAFA"/>
                </a:solidFill>
                <a:latin typeface="Century Gothic"/>
                <a:ea typeface="Century Gothic"/>
                <a:cs typeface="Century Gothic"/>
                <a:sym typeface="Century Gothic"/>
              </a:defRPr>
            </a:lvl9pPr>
          </a:lstStyle>
          <a:p/>
        </p:txBody>
      </p:sp>
      <p:sp>
        <p:nvSpPr>
          <p:cNvPr id="379" name="Google Shape;379;p72"/>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0" name="Google Shape;380;p72"/>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1" name="Google Shape;381;p7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82" name="Shape 382"/>
        <p:cNvGrpSpPr/>
        <p:nvPr/>
      </p:nvGrpSpPr>
      <p:grpSpPr>
        <a:xfrm>
          <a:off x="0" y="0"/>
          <a:ext cx="0" cy="0"/>
          <a:chOff x="0" y="0"/>
          <a:chExt cx="0" cy="0"/>
        </a:xfrm>
      </p:grpSpPr>
      <p:sp>
        <p:nvSpPr>
          <p:cNvPr id="383" name="Google Shape;383;p73"/>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84" name="Google Shape;384;p73"/>
          <p:cNvSpPr txBox="1"/>
          <p:nvPr>
            <p:ph idx="1" type="body"/>
          </p:nvPr>
        </p:nvSpPr>
        <p:spPr>
          <a:xfrm>
            <a:off x="632947" y="1981200"/>
            <a:ext cx="2946866"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85" name="Google Shape;385;p73"/>
          <p:cNvSpPr txBox="1"/>
          <p:nvPr>
            <p:ph idx="2" type="body"/>
          </p:nvPr>
        </p:nvSpPr>
        <p:spPr>
          <a:xfrm>
            <a:off x="652463" y="2667000"/>
            <a:ext cx="2927350"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86" name="Google Shape;386;p73"/>
          <p:cNvSpPr txBox="1"/>
          <p:nvPr>
            <p:ph idx="3" type="body"/>
          </p:nvPr>
        </p:nvSpPr>
        <p:spPr>
          <a:xfrm>
            <a:off x="3883659" y="1981200"/>
            <a:ext cx="2936241"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87" name="Google Shape;387;p73"/>
          <p:cNvSpPr txBox="1"/>
          <p:nvPr>
            <p:ph idx="4" type="body"/>
          </p:nvPr>
        </p:nvSpPr>
        <p:spPr>
          <a:xfrm>
            <a:off x="3873106" y="2667000"/>
            <a:ext cx="2946794"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388" name="Google Shape;388;p73"/>
          <p:cNvSpPr txBox="1"/>
          <p:nvPr>
            <p:ph idx="5" type="body"/>
          </p:nvPr>
        </p:nvSpPr>
        <p:spPr>
          <a:xfrm>
            <a:off x="7124700" y="1981200"/>
            <a:ext cx="2932113"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89" name="Google Shape;389;p73"/>
          <p:cNvSpPr txBox="1"/>
          <p:nvPr>
            <p:ph idx="6" type="body"/>
          </p:nvPr>
        </p:nvSpPr>
        <p:spPr>
          <a:xfrm>
            <a:off x="7124700" y="2667000"/>
            <a:ext cx="2932113" cy="358933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390" name="Google Shape;390;p73"/>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391" name="Google Shape;391;p73"/>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392" name="Google Shape;392;p73"/>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93" name="Google Shape;393;p73"/>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94" name="Google Shape;394;p7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95" name="Shape 395"/>
        <p:cNvGrpSpPr/>
        <p:nvPr/>
      </p:nvGrpSpPr>
      <p:grpSpPr>
        <a:xfrm>
          <a:off x="0" y="0"/>
          <a:ext cx="0" cy="0"/>
          <a:chOff x="0" y="0"/>
          <a:chExt cx="0" cy="0"/>
        </a:xfrm>
      </p:grpSpPr>
      <p:sp>
        <p:nvSpPr>
          <p:cNvPr id="396" name="Google Shape;396;p74"/>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397" name="Google Shape;397;p74"/>
          <p:cNvSpPr txBox="1"/>
          <p:nvPr>
            <p:ph idx="1" type="body"/>
          </p:nvPr>
        </p:nvSpPr>
        <p:spPr>
          <a:xfrm>
            <a:off x="652463" y="4250949"/>
            <a:ext cx="2940050"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398" name="Google Shape;398;p74"/>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399" name="Google Shape;399;p74"/>
          <p:cNvSpPr txBox="1"/>
          <p:nvPr>
            <p:ph idx="3" type="body"/>
          </p:nvPr>
        </p:nvSpPr>
        <p:spPr>
          <a:xfrm>
            <a:off x="652463" y="4827211"/>
            <a:ext cx="2940050"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400" name="Google Shape;400;p74"/>
          <p:cNvSpPr txBox="1"/>
          <p:nvPr>
            <p:ph idx="4" type="body"/>
          </p:nvPr>
        </p:nvSpPr>
        <p:spPr>
          <a:xfrm>
            <a:off x="3889375" y="4250949"/>
            <a:ext cx="2930525"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01" name="Google Shape;401;p74"/>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402" name="Google Shape;402;p74"/>
          <p:cNvSpPr txBox="1"/>
          <p:nvPr>
            <p:ph idx="6" type="body"/>
          </p:nvPr>
        </p:nvSpPr>
        <p:spPr>
          <a:xfrm>
            <a:off x="3888022" y="4827210"/>
            <a:ext cx="2934406"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403" name="Google Shape;403;p74"/>
          <p:cNvSpPr txBox="1"/>
          <p:nvPr>
            <p:ph idx="7" type="body"/>
          </p:nvPr>
        </p:nvSpPr>
        <p:spPr>
          <a:xfrm>
            <a:off x="7124700" y="4250949"/>
            <a:ext cx="2932113"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04" name="Google Shape;404;p74"/>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405" name="Google Shape;405;p74"/>
          <p:cNvSpPr txBox="1"/>
          <p:nvPr>
            <p:ph idx="9" type="body"/>
          </p:nvPr>
        </p:nvSpPr>
        <p:spPr>
          <a:xfrm>
            <a:off x="7124575" y="4827208"/>
            <a:ext cx="2935997" cy="65918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406" name="Google Shape;406;p7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407" name="Google Shape;407;p74"/>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408" name="Google Shape;408;p74"/>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9" name="Google Shape;409;p74"/>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0" name="Google Shape;410;p7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32"/>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52" name="Google Shape;52;p32"/>
          <p:cNvSpPr txBox="1"/>
          <p:nvPr>
            <p:ph idx="1" type="body"/>
          </p:nvPr>
        </p:nvSpPr>
        <p:spPr>
          <a:xfrm>
            <a:off x="1295400" y="2658533"/>
            <a:ext cx="4718304"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672"/>
              </a:spcBef>
              <a:spcAft>
                <a:spcPts val="0"/>
              </a:spcAft>
              <a:buClr>
                <a:schemeClr val="accent1"/>
              </a:buClr>
              <a:buSzPts val="3220"/>
              <a:buFont typeface="Arial"/>
              <a:buNone/>
              <a:defRPr b="0" i="0" sz="2800" u="none" cap="none" strike="noStrike">
                <a:solidFill>
                  <a:schemeClr val="accent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300"/>
              <a:buFont typeface="Arial"/>
              <a:buNone/>
              <a:defRPr b="1" i="0" sz="20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2070"/>
              <a:buFont typeface="Arial"/>
              <a:buNone/>
              <a:defRPr b="1" i="0" sz="18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9pPr>
          </a:lstStyle>
          <a:p/>
        </p:txBody>
      </p:sp>
      <p:sp>
        <p:nvSpPr>
          <p:cNvPr id="53" name="Google Shape;53;p32"/>
          <p:cNvSpPr txBox="1"/>
          <p:nvPr>
            <p:ph idx="2" type="body"/>
          </p:nvPr>
        </p:nvSpPr>
        <p:spPr>
          <a:xfrm>
            <a:off x="1295400" y="3243262"/>
            <a:ext cx="4718304" cy="2632605"/>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54" name="Google Shape;54;p32"/>
          <p:cNvSpPr txBox="1"/>
          <p:nvPr>
            <p:ph idx="3" type="body"/>
          </p:nvPr>
        </p:nvSpPr>
        <p:spPr>
          <a:xfrm>
            <a:off x="6180670" y="2658533"/>
            <a:ext cx="4718304"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672"/>
              </a:spcBef>
              <a:spcAft>
                <a:spcPts val="0"/>
              </a:spcAft>
              <a:buClr>
                <a:schemeClr val="accent1"/>
              </a:buClr>
              <a:buSzPts val="3220"/>
              <a:buFont typeface="Arial"/>
              <a:buNone/>
              <a:defRPr b="0" i="0" sz="2800" u="none" cap="none" strike="noStrike">
                <a:solidFill>
                  <a:schemeClr val="accent1"/>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2300"/>
              <a:buFont typeface="Arial"/>
              <a:buNone/>
              <a:defRPr b="1" i="0" sz="20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2070"/>
              <a:buFont typeface="Arial"/>
              <a:buNone/>
              <a:defRPr b="1" i="0" sz="18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840"/>
              <a:buFont typeface="Arial"/>
              <a:buNone/>
              <a:defRPr b="1" i="0" sz="1600" u="none" cap="none" strike="noStrike">
                <a:solidFill>
                  <a:srgbClr val="373737"/>
                </a:solidFill>
                <a:latin typeface="Garamond"/>
                <a:ea typeface="Garamond"/>
                <a:cs typeface="Garamond"/>
                <a:sym typeface="Garamond"/>
              </a:defRPr>
            </a:lvl9pPr>
          </a:lstStyle>
          <a:p/>
        </p:txBody>
      </p:sp>
      <p:sp>
        <p:nvSpPr>
          <p:cNvPr id="55" name="Google Shape;55;p32"/>
          <p:cNvSpPr txBox="1"/>
          <p:nvPr>
            <p:ph idx="4" type="body"/>
          </p:nvPr>
        </p:nvSpPr>
        <p:spPr>
          <a:xfrm>
            <a:off x="6180670" y="3243262"/>
            <a:ext cx="4718304" cy="2632605"/>
          </a:xfrm>
          <a:prstGeom prst="rect">
            <a:avLst/>
          </a:prstGeom>
          <a:noFill/>
          <a:ln>
            <a:noFill/>
          </a:ln>
        </p:spPr>
        <p:txBody>
          <a:bodyPr anchorCtr="0" anchor="t"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56" name="Google Shape;56;p32"/>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57" name="Google Shape;57;p32"/>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58" name="Google Shape;58;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59" name="Google Shape;59;p32"/>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1" name="Shape 411"/>
        <p:cNvGrpSpPr/>
        <p:nvPr/>
      </p:nvGrpSpPr>
      <p:grpSpPr>
        <a:xfrm>
          <a:off x="0" y="0"/>
          <a:ext cx="0" cy="0"/>
          <a:chOff x="0" y="0"/>
          <a:chExt cx="0" cy="0"/>
        </a:xfrm>
      </p:grpSpPr>
      <p:sp>
        <p:nvSpPr>
          <p:cNvPr id="412" name="Google Shape;412;p75"/>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413" name="Google Shape;413;p75"/>
          <p:cNvSpPr txBox="1"/>
          <p:nvPr>
            <p:ph idx="1" type="body"/>
          </p:nvPr>
        </p:nvSpPr>
        <p:spPr>
          <a:xfrm rot="5400000">
            <a:off x="3478842" y="-322612"/>
            <a:ext cx="4195481" cy="8946541"/>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414" name="Google Shape;414;p75"/>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5" name="Google Shape;415;p75"/>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6" name="Google Shape;416;p7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17" name="Shape 417"/>
        <p:cNvGrpSpPr/>
        <p:nvPr/>
      </p:nvGrpSpPr>
      <p:grpSpPr>
        <a:xfrm>
          <a:off x="0" y="0"/>
          <a:ext cx="0" cy="0"/>
          <a:chOff x="0" y="0"/>
          <a:chExt cx="0" cy="0"/>
        </a:xfrm>
      </p:grpSpPr>
      <p:sp>
        <p:nvSpPr>
          <p:cNvPr id="418" name="Google Shape;418;p76"/>
          <p:cNvSpPr txBox="1"/>
          <p:nvPr>
            <p:ph type="title"/>
          </p:nvPr>
        </p:nvSpPr>
        <p:spPr>
          <a:xfrm rot="5400000">
            <a:off x="6267450" y="2466975"/>
            <a:ext cx="5826125" cy="17526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2"/>
                </a:solidFill>
              </a:defRPr>
            </a:lvl2pPr>
            <a:lvl3pPr lvl="2" marR="0" algn="l">
              <a:lnSpc>
                <a:spcPct val="100000"/>
              </a:lnSpc>
              <a:spcBef>
                <a:spcPts val="0"/>
              </a:spcBef>
              <a:spcAft>
                <a:spcPts val="0"/>
              </a:spcAft>
              <a:buSzPts val="1400"/>
              <a:buNone/>
              <a:defRPr b="0" i="0" sz="1800" u="none" cap="none" strike="noStrike">
                <a:solidFill>
                  <a:schemeClr val="lt2"/>
                </a:solidFill>
              </a:defRPr>
            </a:lvl3pPr>
            <a:lvl4pPr lvl="3" marR="0" algn="l">
              <a:lnSpc>
                <a:spcPct val="100000"/>
              </a:lnSpc>
              <a:spcBef>
                <a:spcPts val="0"/>
              </a:spcBef>
              <a:spcAft>
                <a:spcPts val="0"/>
              </a:spcAft>
              <a:buSzPts val="1400"/>
              <a:buNone/>
              <a:defRPr b="0" i="0" sz="1800" u="none" cap="none" strike="noStrike">
                <a:solidFill>
                  <a:schemeClr val="lt2"/>
                </a:solidFill>
              </a:defRPr>
            </a:lvl4pPr>
            <a:lvl5pPr lvl="4" marR="0" algn="l">
              <a:lnSpc>
                <a:spcPct val="100000"/>
              </a:lnSpc>
              <a:spcBef>
                <a:spcPts val="0"/>
              </a:spcBef>
              <a:spcAft>
                <a:spcPts val="0"/>
              </a:spcAft>
              <a:buSzPts val="1400"/>
              <a:buNone/>
              <a:defRPr b="0" i="0" sz="1800" u="none" cap="none" strike="noStrike">
                <a:solidFill>
                  <a:schemeClr val="lt2"/>
                </a:solidFill>
              </a:defRPr>
            </a:lvl5pPr>
            <a:lvl6pPr lvl="5" marR="0" algn="l">
              <a:lnSpc>
                <a:spcPct val="100000"/>
              </a:lnSpc>
              <a:spcBef>
                <a:spcPts val="0"/>
              </a:spcBef>
              <a:spcAft>
                <a:spcPts val="0"/>
              </a:spcAft>
              <a:buSzPts val="1400"/>
              <a:buNone/>
              <a:defRPr b="0" i="0" sz="1800" u="none" cap="none" strike="noStrike">
                <a:solidFill>
                  <a:schemeClr val="lt2"/>
                </a:solidFill>
              </a:defRPr>
            </a:lvl6pPr>
            <a:lvl7pPr lvl="6" marR="0" algn="l">
              <a:lnSpc>
                <a:spcPct val="100000"/>
              </a:lnSpc>
              <a:spcBef>
                <a:spcPts val="0"/>
              </a:spcBef>
              <a:spcAft>
                <a:spcPts val="0"/>
              </a:spcAft>
              <a:buSzPts val="1400"/>
              <a:buNone/>
              <a:defRPr b="0" i="0" sz="1800" u="none" cap="none" strike="noStrike">
                <a:solidFill>
                  <a:schemeClr val="lt2"/>
                </a:solidFill>
              </a:defRPr>
            </a:lvl7pPr>
            <a:lvl8pPr lvl="7" marR="0" algn="l">
              <a:lnSpc>
                <a:spcPct val="100000"/>
              </a:lnSpc>
              <a:spcBef>
                <a:spcPts val="0"/>
              </a:spcBef>
              <a:spcAft>
                <a:spcPts val="0"/>
              </a:spcAft>
              <a:buSzPts val="1400"/>
              <a:buNone/>
              <a:defRPr b="0" i="0" sz="1800" u="none" cap="none" strike="noStrike">
                <a:solidFill>
                  <a:schemeClr val="lt2"/>
                </a:solidFill>
              </a:defRPr>
            </a:lvl8pPr>
            <a:lvl9pPr lvl="8" marR="0" algn="l">
              <a:lnSpc>
                <a:spcPct val="100000"/>
              </a:lnSpc>
              <a:spcBef>
                <a:spcPts val="0"/>
              </a:spcBef>
              <a:spcAft>
                <a:spcPts val="0"/>
              </a:spcAft>
              <a:buSzPts val="1400"/>
              <a:buNone/>
              <a:defRPr b="0" i="0" sz="1800" u="none" cap="none" strike="noStrike">
                <a:solidFill>
                  <a:schemeClr val="lt2"/>
                </a:solidFill>
              </a:defRPr>
            </a:lvl9pPr>
          </a:lstStyle>
          <a:p/>
        </p:txBody>
      </p:sp>
      <p:sp>
        <p:nvSpPr>
          <p:cNvPr id="419" name="Google Shape;419;p76"/>
          <p:cNvSpPr txBox="1"/>
          <p:nvPr>
            <p:ph idx="1" type="body"/>
          </p:nvPr>
        </p:nvSpPr>
        <p:spPr>
          <a:xfrm rot="5400000">
            <a:off x="1679575" y="-139699"/>
            <a:ext cx="5368924" cy="7423149"/>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420" name="Google Shape;420;p76"/>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21" name="Google Shape;421;p76"/>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100">
                <a:solidFill>
                  <a:srgbClr val="FAFAFA"/>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22" name="Google Shape;422;p7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430" name="Shape 430"/>
        <p:cNvGrpSpPr/>
        <p:nvPr/>
      </p:nvGrpSpPr>
      <p:grpSpPr>
        <a:xfrm>
          <a:off x="0" y="0"/>
          <a:ext cx="0" cy="0"/>
          <a:chOff x="0" y="0"/>
          <a:chExt cx="0" cy="0"/>
        </a:xfrm>
      </p:grpSpPr>
      <p:sp>
        <p:nvSpPr>
          <p:cNvPr id="431" name="Google Shape;431;p28"/>
          <p:cNvSpPr txBox="1"/>
          <p:nvPr>
            <p:ph type="ctrTitle"/>
          </p:nvPr>
        </p:nvSpPr>
        <p:spPr>
          <a:xfrm>
            <a:off x="1915128" y="1788454"/>
            <a:ext cx="8361229" cy="2098226"/>
          </a:xfrm>
          <a:prstGeom prst="rect">
            <a:avLst/>
          </a:prstGeom>
          <a:noFill/>
          <a:ln>
            <a:noFill/>
          </a:ln>
        </p:spPr>
        <p:txBody>
          <a:bodyPr anchorCtr="0" anchor="b" bIns="91425" lIns="91425" spcFirstLastPara="1" rIns="91425" wrap="square" tIns="91425">
            <a:noAutofit/>
          </a:bodyPr>
          <a:lstStyle>
            <a:lvl1pPr lvl="0" marR="0" algn="ctr">
              <a:lnSpc>
                <a:spcPct val="89000"/>
              </a:lnSpc>
              <a:spcBef>
                <a:spcPts val="0"/>
              </a:spcBef>
              <a:spcAft>
                <a:spcPts val="0"/>
              </a:spcAft>
              <a:buClr>
                <a:schemeClr val="dk2"/>
              </a:buClr>
              <a:buSzPts val="7200"/>
              <a:buFont typeface="Source Sans Pro"/>
              <a:buNone/>
              <a:defRPr b="0" i="0" sz="72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32" name="Google Shape;432;p28"/>
          <p:cNvSpPr txBox="1"/>
          <p:nvPr>
            <p:ph idx="1" type="subTitle"/>
          </p:nvPr>
        </p:nvSpPr>
        <p:spPr>
          <a:xfrm>
            <a:off x="2679906" y="3956279"/>
            <a:ext cx="6831673" cy="1086237"/>
          </a:xfrm>
          <a:prstGeom prst="rect">
            <a:avLst/>
          </a:prstGeom>
          <a:noFill/>
          <a:ln>
            <a:noFill/>
          </a:ln>
        </p:spPr>
        <p:txBody>
          <a:bodyPr anchorCtr="0" anchor="t" bIns="91425" lIns="91425" spcFirstLastPara="1" rIns="91425" wrap="square" tIns="91425">
            <a:noAutofit/>
          </a:bodyPr>
          <a:lstStyle>
            <a:lvl1pPr lvl="0" marR="0" algn="ctr">
              <a:lnSpc>
                <a:spcPct val="112000"/>
              </a:lnSpc>
              <a:spcBef>
                <a:spcPts val="0"/>
              </a:spcBef>
              <a:spcAft>
                <a:spcPts val="0"/>
              </a:spcAft>
              <a:buClr>
                <a:schemeClr val="dk2"/>
              </a:buClr>
              <a:buSzPts val="2300"/>
              <a:buFont typeface="Source Sans Pro"/>
              <a:buNone/>
              <a:defRPr b="0" i="0" sz="2300" u="none" cap="none" strike="noStrike">
                <a:solidFill>
                  <a:schemeClr val="dk2"/>
                </a:solidFill>
                <a:latin typeface="Source Sans Pro"/>
                <a:ea typeface="Source Sans Pro"/>
                <a:cs typeface="Source Sans Pro"/>
                <a:sym typeface="Source Sans Pro"/>
              </a:defRPr>
            </a:lvl1pPr>
            <a:lvl2pPr lvl="1" marR="0" algn="ctr">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algn="ctr">
              <a:lnSpc>
                <a:spcPct val="94000"/>
              </a:lnSpc>
              <a:spcBef>
                <a:spcPts val="500"/>
              </a:spcBef>
              <a:spcAft>
                <a:spcPts val="0"/>
              </a:spcAft>
              <a:buClr>
                <a:schemeClr val="dk2"/>
              </a:buClr>
              <a:buSzPts val="1800"/>
              <a:buFont typeface="Source Sans Pro"/>
              <a:buNone/>
              <a:defRPr b="0" i="0" sz="1800" u="none" cap="none" strike="noStrike">
                <a:solidFill>
                  <a:schemeClr val="dk2"/>
                </a:solidFill>
                <a:latin typeface="Source Sans Pro"/>
                <a:ea typeface="Source Sans Pro"/>
                <a:cs typeface="Source Sans Pro"/>
                <a:sym typeface="Source Sans Pro"/>
              </a:defRPr>
            </a:lvl3pPr>
            <a:lvl4pPr lvl="3" marR="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4pPr>
            <a:lvl5pPr lvl="4" marR="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5pPr>
            <a:lvl6pPr lvl="5" marR="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6pPr>
            <a:lvl7pPr lvl="6" marR="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7pPr>
            <a:lvl8pPr lvl="7" marR="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8pPr>
            <a:lvl9pPr lvl="8" marR="0" algn="ctr">
              <a:lnSpc>
                <a:spcPct val="94000"/>
              </a:lnSpc>
              <a:spcBef>
                <a:spcPts val="500"/>
              </a:spcBef>
              <a:spcAft>
                <a:spcPts val="20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9pPr>
          </a:lstStyle>
          <a:p/>
        </p:txBody>
      </p:sp>
      <p:sp>
        <p:nvSpPr>
          <p:cNvPr id="433" name="Google Shape;433;p28"/>
          <p:cNvSpPr txBox="1"/>
          <p:nvPr>
            <p:ph idx="10" type="dt"/>
          </p:nvPr>
        </p:nvSpPr>
        <p:spPr>
          <a:xfrm>
            <a:off x="752858" y="6453386"/>
            <a:ext cx="1607944"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34" name="Google Shape;434;p28"/>
          <p:cNvSpPr txBox="1"/>
          <p:nvPr>
            <p:ph idx="11" type="ftr"/>
          </p:nvPr>
        </p:nvSpPr>
        <p:spPr>
          <a:xfrm>
            <a:off x="2584054" y="6453386"/>
            <a:ext cx="7023377" cy="40461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35" name="Google Shape;435;p28"/>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grpSp>
        <p:nvGrpSpPr>
          <p:cNvPr id="436" name="Google Shape;436;p28"/>
          <p:cNvGrpSpPr/>
          <p:nvPr/>
        </p:nvGrpSpPr>
        <p:grpSpPr>
          <a:xfrm>
            <a:off x="752858" y="744469"/>
            <a:ext cx="10674116" cy="5349671"/>
            <a:chOff x="752858" y="744469"/>
            <a:chExt cx="10674116" cy="5349671"/>
          </a:xfrm>
        </p:grpSpPr>
        <p:sp>
          <p:nvSpPr>
            <p:cNvPr id="437" name="Google Shape;437;p28"/>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438" name="Google Shape;438;p28"/>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9" name="Shape 439"/>
        <p:cNvGrpSpPr/>
        <p:nvPr/>
      </p:nvGrpSpPr>
      <p:grpSpPr>
        <a:xfrm>
          <a:off x="0" y="0"/>
          <a:ext cx="0" cy="0"/>
          <a:chOff x="0" y="0"/>
          <a:chExt cx="0" cy="0"/>
        </a:xfrm>
      </p:grpSpPr>
      <p:sp>
        <p:nvSpPr>
          <p:cNvPr id="440" name="Google Shape;440;p77"/>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41" name="Google Shape;441;p77"/>
          <p:cNvSpPr txBox="1"/>
          <p:nvPr>
            <p:ph idx="1" type="body"/>
          </p:nvPr>
        </p:nvSpPr>
        <p:spPr>
          <a:xfrm>
            <a:off x="1371600" y="2286000"/>
            <a:ext cx="9601200" cy="3581400"/>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42" name="Google Shape;442;p77"/>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43" name="Google Shape;443;p77"/>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44" name="Google Shape;444;p7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45" name="Shape 445"/>
        <p:cNvGrpSpPr/>
        <p:nvPr/>
      </p:nvGrpSpPr>
      <p:grpSpPr>
        <a:xfrm>
          <a:off x="0" y="0"/>
          <a:ext cx="0" cy="0"/>
          <a:chOff x="0" y="0"/>
          <a:chExt cx="0" cy="0"/>
        </a:xfrm>
      </p:grpSpPr>
      <p:sp>
        <p:nvSpPr>
          <p:cNvPr id="446" name="Google Shape;446;p78"/>
          <p:cNvSpPr txBox="1"/>
          <p:nvPr>
            <p:ph type="title"/>
          </p:nvPr>
        </p:nvSpPr>
        <p:spPr>
          <a:xfrm>
            <a:off x="765025" y="1301360"/>
            <a:ext cx="9612971" cy="2852737"/>
          </a:xfrm>
          <a:prstGeom prst="rect">
            <a:avLst/>
          </a:prstGeom>
          <a:noFill/>
          <a:ln>
            <a:noFill/>
          </a:ln>
        </p:spPr>
        <p:txBody>
          <a:bodyPr anchorCtr="0" anchor="b" bIns="91425" lIns="91425" spcFirstLastPara="1" rIns="91425" wrap="square" tIns="91425">
            <a:noAutofit/>
          </a:bodyPr>
          <a:lstStyle>
            <a:lvl1pPr lvl="0" marR="0" algn="r">
              <a:lnSpc>
                <a:spcPct val="89000"/>
              </a:lnSpc>
              <a:spcBef>
                <a:spcPts val="0"/>
              </a:spcBef>
              <a:spcAft>
                <a:spcPts val="0"/>
              </a:spcAft>
              <a:buClr>
                <a:schemeClr val="lt2"/>
              </a:buClr>
              <a:buSzPts val="7200"/>
              <a:buFont typeface="Source Sans Pro"/>
              <a:buNone/>
              <a:defRPr b="0" i="0" sz="7200" u="none" cap="none" strike="noStrike">
                <a:solidFill>
                  <a:schemeClr val="lt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47" name="Google Shape;447;p78"/>
          <p:cNvSpPr txBox="1"/>
          <p:nvPr>
            <p:ph idx="1" type="body"/>
          </p:nvPr>
        </p:nvSpPr>
        <p:spPr>
          <a:xfrm>
            <a:off x="765025" y="4216328"/>
            <a:ext cx="9612971" cy="1143324"/>
          </a:xfrm>
          <a:prstGeom prst="rect">
            <a:avLst/>
          </a:prstGeom>
          <a:noFill/>
          <a:ln>
            <a:noFill/>
          </a:ln>
        </p:spPr>
        <p:txBody>
          <a:bodyPr anchorCtr="0" anchor="t" bIns="91425" lIns="91425" spcFirstLastPara="1" rIns="91425" wrap="square" tIns="91425">
            <a:noAutofit/>
          </a:bodyPr>
          <a:lstStyle>
            <a:lvl1pPr indent="-228600" lvl="0" marL="457200" marR="0" algn="r">
              <a:lnSpc>
                <a:spcPct val="112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1pPr>
            <a:lvl2pPr indent="-228600" lvl="1" marL="914400" marR="0" algn="l">
              <a:lnSpc>
                <a:spcPct val="94000"/>
              </a:lnSpc>
              <a:spcBef>
                <a:spcPts val="500"/>
              </a:spcBef>
              <a:spcAft>
                <a:spcPts val="0"/>
              </a:spcAft>
              <a:buClr>
                <a:srgbClr val="FAFAFA"/>
              </a:buClr>
              <a:buSzPts val="2000"/>
              <a:buFont typeface="Source Sans Pro"/>
              <a:buNone/>
              <a:defRPr b="0" i="1" sz="2000" u="none" cap="none" strike="noStrike">
                <a:solidFill>
                  <a:srgbClr val="FAFAFA"/>
                </a:solidFill>
                <a:latin typeface="Source Sans Pro"/>
                <a:ea typeface="Source Sans Pro"/>
                <a:cs typeface="Source Sans Pro"/>
                <a:sym typeface="Source Sans Pro"/>
              </a:defRPr>
            </a:lvl2pPr>
            <a:lvl3pPr indent="-228600" lvl="2" marL="1371600" marR="0" algn="l">
              <a:lnSpc>
                <a:spcPct val="94000"/>
              </a:lnSpc>
              <a:spcBef>
                <a:spcPts val="500"/>
              </a:spcBef>
              <a:spcAft>
                <a:spcPts val="0"/>
              </a:spcAft>
              <a:buClr>
                <a:srgbClr val="FAFAFA"/>
              </a:buClr>
              <a:buSzPts val="1800"/>
              <a:buFont typeface="Source Sans Pro"/>
              <a:buNone/>
              <a:defRPr b="0" i="0" sz="1800" u="none" cap="none" strike="noStrike">
                <a:solidFill>
                  <a:srgbClr val="FAFAFA"/>
                </a:solidFill>
                <a:latin typeface="Source Sans Pro"/>
                <a:ea typeface="Source Sans Pro"/>
                <a:cs typeface="Source Sans Pro"/>
                <a:sym typeface="Source Sans Pro"/>
              </a:defRPr>
            </a:lvl3pPr>
            <a:lvl4pPr indent="-228600" lvl="3" marL="1828800" marR="0" algn="l">
              <a:lnSpc>
                <a:spcPct val="94000"/>
              </a:lnSpc>
              <a:spcBef>
                <a:spcPts val="500"/>
              </a:spcBef>
              <a:spcAft>
                <a:spcPts val="0"/>
              </a:spcAft>
              <a:buClr>
                <a:srgbClr val="FAFAFA"/>
              </a:buClr>
              <a:buSzPts val="1600"/>
              <a:buFont typeface="Source Sans Pro"/>
              <a:buNone/>
              <a:defRPr b="0" i="1" sz="1600" u="none" cap="none" strike="noStrike">
                <a:solidFill>
                  <a:srgbClr val="FAFAFA"/>
                </a:solidFill>
                <a:latin typeface="Source Sans Pro"/>
                <a:ea typeface="Source Sans Pro"/>
                <a:cs typeface="Source Sans Pro"/>
                <a:sym typeface="Source Sans Pro"/>
              </a:defRPr>
            </a:lvl4pPr>
            <a:lvl5pPr indent="-228600" lvl="4" marL="2286000" marR="0" algn="l">
              <a:lnSpc>
                <a:spcPct val="94000"/>
              </a:lnSpc>
              <a:spcBef>
                <a:spcPts val="500"/>
              </a:spcBef>
              <a:spcAft>
                <a:spcPts val="0"/>
              </a:spcAft>
              <a:buClr>
                <a:srgbClr val="FAFAFA"/>
              </a:buClr>
              <a:buSzPts val="1600"/>
              <a:buFont typeface="Source Sans Pro"/>
              <a:buNone/>
              <a:defRPr b="0" i="0" sz="1600" u="none" cap="none" strike="noStrike">
                <a:solidFill>
                  <a:srgbClr val="FAFAFA"/>
                </a:solidFill>
                <a:latin typeface="Source Sans Pro"/>
                <a:ea typeface="Source Sans Pro"/>
                <a:cs typeface="Source Sans Pro"/>
                <a:sym typeface="Source Sans Pro"/>
              </a:defRPr>
            </a:lvl5pPr>
            <a:lvl6pPr indent="-228600" lvl="5" marL="2743200" marR="0" algn="l">
              <a:lnSpc>
                <a:spcPct val="94000"/>
              </a:lnSpc>
              <a:spcBef>
                <a:spcPts val="500"/>
              </a:spcBef>
              <a:spcAft>
                <a:spcPts val="0"/>
              </a:spcAft>
              <a:buClr>
                <a:srgbClr val="FAFAFA"/>
              </a:buClr>
              <a:buSzPts val="1600"/>
              <a:buFont typeface="Source Sans Pro"/>
              <a:buNone/>
              <a:defRPr b="0" i="1" sz="1600" u="none" cap="none" strike="noStrike">
                <a:solidFill>
                  <a:srgbClr val="FAFAFA"/>
                </a:solidFill>
                <a:latin typeface="Source Sans Pro"/>
                <a:ea typeface="Source Sans Pro"/>
                <a:cs typeface="Source Sans Pro"/>
                <a:sym typeface="Source Sans Pro"/>
              </a:defRPr>
            </a:lvl6pPr>
            <a:lvl7pPr indent="-228600" lvl="6" marL="3200400" marR="0" algn="l">
              <a:lnSpc>
                <a:spcPct val="94000"/>
              </a:lnSpc>
              <a:spcBef>
                <a:spcPts val="500"/>
              </a:spcBef>
              <a:spcAft>
                <a:spcPts val="0"/>
              </a:spcAft>
              <a:buClr>
                <a:srgbClr val="FAFAFA"/>
              </a:buClr>
              <a:buSzPts val="1600"/>
              <a:buFont typeface="Source Sans Pro"/>
              <a:buNone/>
              <a:defRPr b="0" i="0" sz="1600" u="none" cap="none" strike="noStrike">
                <a:solidFill>
                  <a:srgbClr val="FAFAFA"/>
                </a:solidFill>
                <a:latin typeface="Source Sans Pro"/>
                <a:ea typeface="Source Sans Pro"/>
                <a:cs typeface="Source Sans Pro"/>
                <a:sym typeface="Source Sans Pro"/>
              </a:defRPr>
            </a:lvl7pPr>
            <a:lvl8pPr indent="-228600" lvl="7" marL="3657600" marR="0" algn="l">
              <a:lnSpc>
                <a:spcPct val="94000"/>
              </a:lnSpc>
              <a:spcBef>
                <a:spcPts val="500"/>
              </a:spcBef>
              <a:spcAft>
                <a:spcPts val="0"/>
              </a:spcAft>
              <a:buClr>
                <a:srgbClr val="FAFAFA"/>
              </a:buClr>
              <a:buSzPts val="1600"/>
              <a:buFont typeface="Source Sans Pro"/>
              <a:buNone/>
              <a:defRPr b="0" i="1" sz="1600" u="none" cap="none" strike="noStrike">
                <a:solidFill>
                  <a:srgbClr val="FAFAFA"/>
                </a:solidFill>
                <a:latin typeface="Source Sans Pro"/>
                <a:ea typeface="Source Sans Pro"/>
                <a:cs typeface="Source Sans Pro"/>
                <a:sym typeface="Source Sans Pro"/>
              </a:defRPr>
            </a:lvl8pPr>
            <a:lvl9pPr indent="-228600" lvl="8" marL="4114800" marR="0" algn="l">
              <a:lnSpc>
                <a:spcPct val="94000"/>
              </a:lnSpc>
              <a:spcBef>
                <a:spcPts val="500"/>
              </a:spcBef>
              <a:spcAft>
                <a:spcPts val="200"/>
              </a:spcAft>
              <a:buClr>
                <a:srgbClr val="FAFAFA"/>
              </a:buClr>
              <a:buSzPts val="1600"/>
              <a:buFont typeface="Source Sans Pro"/>
              <a:buNone/>
              <a:defRPr b="0" i="0" sz="1600" u="none" cap="none" strike="noStrike">
                <a:solidFill>
                  <a:srgbClr val="FAFAFA"/>
                </a:solidFill>
                <a:latin typeface="Source Sans Pro"/>
                <a:ea typeface="Source Sans Pro"/>
                <a:cs typeface="Source Sans Pro"/>
                <a:sym typeface="Source Sans Pro"/>
              </a:defRPr>
            </a:lvl9pPr>
          </a:lstStyle>
          <a:p/>
        </p:txBody>
      </p:sp>
      <p:sp>
        <p:nvSpPr>
          <p:cNvPr id="448" name="Google Shape;448;p78"/>
          <p:cNvSpPr txBox="1"/>
          <p:nvPr>
            <p:ph idx="10" type="dt"/>
          </p:nvPr>
        </p:nvSpPr>
        <p:spPr>
          <a:xfrm>
            <a:off x="738908" y="6453386"/>
            <a:ext cx="1622409"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449" name="Google Shape;449;p78"/>
          <p:cNvSpPr txBox="1"/>
          <p:nvPr>
            <p:ph idx="11" type="ftr"/>
          </p:nvPr>
        </p:nvSpPr>
        <p:spPr>
          <a:xfrm>
            <a:off x="2584312" y="6453386"/>
            <a:ext cx="7023377" cy="40461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chemeClr val="lt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450" name="Google Shape;450;p78"/>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EFEDE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51" name="Google Shape;451;p78"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2" name="Shape 452"/>
        <p:cNvGrpSpPr/>
        <p:nvPr/>
      </p:nvGrpSpPr>
      <p:grpSpPr>
        <a:xfrm>
          <a:off x="0" y="0"/>
          <a:ext cx="0" cy="0"/>
          <a:chOff x="0" y="0"/>
          <a:chExt cx="0" cy="0"/>
        </a:xfrm>
      </p:grpSpPr>
      <p:sp>
        <p:nvSpPr>
          <p:cNvPr id="453" name="Google Shape;453;p79"/>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54" name="Google Shape;454;p79"/>
          <p:cNvSpPr txBox="1"/>
          <p:nvPr>
            <p:ph idx="1" type="body"/>
          </p:nvPr>
        </p:nvSpPr>
        <p:spPr>
          <a:xfrm>
            <a:off x="1371600" y="2285999"/>
            <a:ext cx="4447786" cy="3581401"/>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55" name="Google Shape;455;p79"/>
          <p:cNvSpPr txBox="1"/>
          <p:nvPr>
            <p:ph idx="2" type="body"/>
          </p:nvPr>
        </p:nvSpPr>
        <p:spPr>
          <a:xfrm>
            <a:off x="6525403" y="2285999"/>
            <a:ext cx="4447786" cy="3581401"/>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56" name="Google Shape;456;p79"/>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57" name="Google Shape;457;p79"/>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58" name="Google Shape;458;p7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9" name="Shape 459"/>
        <p:cNvGrpSpPr/>
        <p:nvPr/>
      </p:nvGrpSpPr>
      <p:grpSpPr>
        <a:xfrm>
          <a:off x="0" y="0"/>
          <a:ext cx="0" cy="0"/>
          <a:chOff x="0" y="0"/>
          <a:chExt cx="0" cy="0"/>
        </a:xfrm>
      </p:grpSpPr>
      <p:sp>
        <p:nvSpPr>
          <p:cNvPr id="460" name="Google Shape;460;p80"/>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61" name="Google Shape;461;p80"/>
          <p:cNvSpPr txBox="1"/>
          <p:nvPr>
            <p:ph idx="1" type="body"/>
          </p:nvPr>
        </p:nvSpPr>
        <p:spPr>
          <a:xfrm>
            <a:off x="1371600" y="2340864"/>
            <a:ext cx="4443984"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62" name="Google Shape;462;p80"/>
          <p:cNvSpPr txBox="1"/>
          <p:nvPr>
            <p:ph idx="2" type="body"/>
          </p:nvPr>
        </p:nvSpPr>
        <p:spPr>
          <a:xfrm>
            <a:off x="1371600" y="3305207"/>
            <a:ext cx="4443984" cy="2562193"/>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63" name="Google Shape;463;p80"/>
          <p:cNvSpPr txBox="1"/>
          <p:nvPr>
            <p:ph idx="3" type="body"/>
          </p:nvPr>
        </p:nvSpPr>
        <p:spPr>
          <a:xfrm>
            <a:off x="6525014" y="2340864"/>
            <a:ext cx="4443984"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64" name="Google Shape;464;p80"/>
          <p:cNvSpPr txBox="1"/>
          <p:nvPr>
            <p:ph idx="4" type="body"/>
          </p:nvPr>
        </p:nvSpPr>
        <p:spPr>
          <a:xfrm>
            <a:off x="6525014" y="3305207"/>
            <a:ext cx="4443984" cy="2562193"/>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65" name="Google Shape;465;p80"/>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66" name="Google Shape;466;p80"/>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67" name="Google Shape;467;p8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8" name="Shape 468"/>
        <p:cNvGrpSpPr/>
        <p:nvPr/>
      </p:nvGrpSpPr>
      <p:grpSpPr>
        <a:xfrm>
          <a:off x="0" y="0"/>
          <a:ext cx="0" cy="0"/>
          <a:chOff x="0" y="0"/>
          <a:chExt cx="0" cy="0"/>
        </a:xfrm>
      </p:grpSpPr>
      <p:sp>
        <p:nvSpPr>
          <p:cNvPr id="469" name="Google Shape;469;p81"/>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0" name="Google Shape;470;p81"/>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71" name="Google Shape;471;p81"/>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72" name="Google Shape;472;p8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3" name="Shape 473"/>
        <p:cNvGrpSpPr/>
        <p:nvPr/>
      </p:nvGrpSpPr>
      <p:grpSpPr>
        <a:xfrm>
          <a:off x="0" y="0"/>
          <a:ext cx="0" cy="0"/>
          <a:chOff x="0" y="0"/>
          <a:chExt cx="0" cy="0"/>
        </a:xfrm>
      </p:grpSpPr>
      <p:sp>
        <p:nvSpPr>
          <p:cNvPr id="474" name="Google Shape;474;p82"/>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75" name="Google Shape;475;p82"/>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76" name="Google Shape;476;p8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77" name="Shape 477"/>
        <p:cNvGrpSpPr/>
        <p:nvPr/>
      </p:nvGrpSpPr>
      <p:grpSpPr>
        <a:xfrm>
          <a:off x="0" y="0"/>
          <a:ext cx="0" cy="0"/>
          <a:chOff x="0" y="0"/>
          <a:chExt cx="0" cy="0"/>
        </a:xfrm>
      </p:grpSpPr>
      <p:sp>
        <p:nvSpPr>
          <p:cNvPr id="478" name="Google Shape;478;p83"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3"/>
          <p:cNvSpPr txBox="1"/>
          <p:nvPr>
            <p:ph type="title"/>
          </p:nvPr>
        </p:nvSpPr>
        <p:spPr>
          <a:xfrm>
            <a:off x="723900" y="685800"/>
            <a:ext cx="3855720" cy="2157884"/>
          </a:xfrm>
          <a:prstGeom prst="rect">
            <a:avLst/>
          </a:prstGeom>
          <a:noFill/>
          <a:ln>
            <a:noFill/>
          </a:ln>
        </p:spPr>
        <p:txBody>
          <a:bodyPr anchorCtr="0" anchor="t" bIns="91425" lIns="91425" spcFirstLastPara="1" rIns="91425" wrap="square" tIns="91425">
            <a:noAutofit/>
          </a:bodyPr>
          <a:lstStyle>
            <a:lvl1pPr lvl="0" marR="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80" name="Google Shape;480;p83"/>
          <p:cNvSpPr txBox="1"/>
          <p:nvPr>
            <p:ph idx="1" type="body"/>
          </p:nvPr>
        </p:nvSpPr>
        <p:spPr>
          <a:xfrm>
            <a:off x="6256020" y="685801"/>
            <a:ext cx="5212080" cy="5175250"/>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30200" lvl="6" marL="32004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7pPr>
            <a:lvl8pPr indent="-330200" lvl="7" marL="36576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8pPr>
            <a:lvl9pPr indent="-330200" lvl="8" marL="4114800" marR="0" algn="l">
              <a:lnSpc>
                <a:spcPct val="94000"/>
              </a:lnSpc>
              <a:spcBef>
                <a:spcPts val="500"/>
              </a:spcBef>
              <a:spcAft>
                <a:spcPts val="20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9pPr>
          </a:lstStyle>
          <a:p/>
        </p:txBody>
      </p:sp>
      <p:sp>
        <p:nvSpPr>
          <p:cNvPr id="481" name="Google Shape;481;p83"/>
          <p:cNvSpPr txBox="1"/>
          <p:nvPr>
            <p:ph idx="2" type="body"/>
          </p:nvPr>
        </p:nvSpPr>
        <p:spPr>
          <a:xfrm>
            <a:off x="723900" y="2856344"/>
            <a:ext cx="3855720" cy="3011056"/>
          </a:xfrm>
          <a:prstGeom prst="rect">
            <a:avLst/>
          </a:prstGeom>
          <a:noFill/>
          <a:ln>
            <a:noFill/>
          </a:ln>
        </p:spPr>
        <p:txBody>
          <a:bodyPr anchorCtr="0" anchor="t" bIns="91425" lIns="91425" spcFirstLastPara="1" rIns="91425" wrap="square" tIns="91425">
            <a:noAutofit/>
          </a:bodyPr>
          <a:lstStyle>
            <a:lvl1pPr indent="-228600" lvl="0" marL="457200" marR="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482" name="Google Shape;482;p83"/>
          <p:cNvSpPr txBox="1"/>
          <p:nvPr>
            <p:ph idx="10" type="dt"/>
          </p:nvPr>
        </p:nvSpPr>
        <p:spPr>
          <a:xfrm>
            <a:off x="72390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83" name="Google Shape;483;p83"/>
          <p:cNvSpPr txBox="1"/>
          <p:nvPr>
            <p:ph idx="11" type="ftr"/>
          </p:nvPr>
        </p:nvSpPr>
        <p:spPr>
          <a:xfrm>
            <a:off x="2205945" y="6453386"/>
            <a:ext cx="2373675"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84" name="Google Shape;484;p83"/>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83"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33"/>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62" name="Google Shape;62;p33"/>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3" name="Google Shape;63;p33"/>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4" name="Google Shape;64;p3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3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86" name="Shape 486"/>
        <p:cNvGrpSpPr/>
        <p:nvPr/>
      </p:nvGrpSpPr>
      <p:grpSpPr>
        <a:xfrm>
          <a:off x="0" y="0"/>
          <a:ext cx="0" cy="0"/>
          <a:chOff x="0" y="0"/>
          <a:chExt cx="0" cy="0"/>
        </a:xfrm>
      </p:grpSpPr>
      <p:sp>
        <p:nvSpPr>
          <p:cNvPr id="487" name="Google Shape;487;p84"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4"/>
          <p:cNvSpPr txBox="1"/>
          <p:nvPr>
            <p:ph type="title"/>
          </p:nvPr>
        </p:nvSpPr>
        <p:spPr>
          <a:xfrm>
            <a:off x="723900" y="685800"/>
            <a:ext cx="3855720" cy="2157884"/>
          </a:xfrm>
          <a:prstGeom prst="rect">
            <a:avLst/>
          </a:prstGeom>
          <a:noFill/>
          <a:ln>
            <a:noFill/>
          </a:ln>
        </p:spPr>
        <p:txBody>
          <a:bodyPr anchorCtr="0" anchor="t" bIns="91425" lIns="91425" spcFirstLastPara="1" rIns="91425" wrap="square" tIns="91425">
            <a:noAutofit/>
          </a:bodyPr>
          <a:lstStyle>
            <a:lvl1pPr lvl="0" marR="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89" name="Google Shape;489;p84"/>
          <p:cNvSpPr/>
          <p:nvPr>
            <p:ph idx="2" type="pic"/>
          </p:nvPr>
        </p:nvSpPr>
        <p:spPr>
          <a:xfrm>
            <a:off x="5532120" y="0"/>
            <a:ext cx="6659880" cy="6857999"/>
          </a:xfrm>
          <a:prstGeom prst="rect">
            <a:avLst/>
          </a:prstGeom>
          <a:noFill/>
          <a:ln>
            <a:noFill/>
          </a:ln>
        </p:spPr>
        <p:txBody>
          <a:bodyPr anchorCtr="0" anchor="t" bIns="91425" lIns="91425" spcFirstLastPara="1" rIns="91425" wrap="square" tIns="91425">
            <a:noAutofit/>
          </a:bodyPr>
          <a:lstStyle>
            <a:lvl1pPr lvl="0" marR="0" rtl="0" algn="l">
              <a:lnSpc>
                <a:spcPct val="94000"/>
              </a:lnSpc>
              <a:spcBef>
                <a:spcPts val="10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1pPr>
            <a:lvl2pPr lvl="1"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3pPr>
            <a:lvl4pPr lvl="3"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4pPr>
            <a:lvl5pPr lvl="4"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5pPr>
            <a:lvl6pPr lvl="5"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6pPr>
            <a:lvl7pPr lvl="6"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7pPr>
            <a:lvl8pPr lvl="7"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8pPr>
            <a:lvl9pPr lvl="8" marR="0" rtl="0" algn="l">
              <a:lnSpc>
                <a:spcPct val="94000"/>
              </a:lnSpc>
              <a:spcBef>
                <a:spcPts val="500"/>
              </a:spcBef>
              <a:spcAft>
                <a:spcPts val="20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9pPr>
          </a:lstStyle>
          <a:p/>
        </p:txBody>
      </p:sp>
      <p:sp>
        <p:nvSpPr>
          <p:cNvPr id="490" name="Google Shape;490;p84"/>
          <p:cNvSpPr txBox="1"/>
          <p:nvPr>
            <p:ph idx="1" type="body"/>
          </p:nvPr>
        </p:nvSpPr>
        <p:spPr>
          <a:xfrm>
            <a:off x="723900" y="2855968"/>
            <a:ext cx="3855720" cy="3011432"/>
          </a:xfrm>
          <a:prstGeom prst="rect">
            <a:avLst/>
          </a:prstGeom>
          <a:noFill/>
          <a:ln>
            <a:noFill/>
          </a:ln>
        </p:spPr>
        <p:txBody>
          <a:bodyPr anchorCtr="0" anchor="t" bIns="91425" lIns="91425" spcFirstLastPara="1" rIns="91425" wrap="square" tIns="91425">
            <a:noAutofit/>
          </a:bodyPr>
          <a:lstStyle>
            <a:lvl1pPr indent="-228600" lvl="0" marL="457200" marR="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491" name="Google Shape;491;p84"/>
          <p:cNvSpPr txBox="1"/>
          <p:nvPr>
            <p:ph idx="10" type="dt"/>
          </p:nvPr>
        </p:nvSpPr>
        <p:spPr>
          <a:xfrm>
            <a:off x="72390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92" name="Google Shape;492;p84"/>
          <p:cNvSpPr txBox="1"/>
          <p:nvPr>
            <p:ph idx="11" type="ftr"/>
          </p:nvPr>
        </p:nvSpPr>
        <p:spPr>
          <a:xfrm>
            <a:off x="2205945" y="6453386"/>
            <a:ext cx="2373675"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93" name="Google Shape;493;p84"/>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84"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5" name="Shape 495"/>
        <p:cNvGrpSpPr/>
        <p:nvPr/>
      </p:nvGrpSpPr>
      <p:grpSpPr>
        <a:xfrm>
          <a:off x="0" y="0"/>
          <a:ext cx="0" cy="0"/>
          <a:chOff x="0" y="0"/>
          <a:chExt cx="0" cy="0"/>
        </a:xfrm>
      </p:grpSpPr>
      <p:sp>
        <p:nvSpPr>
          <p:cNvPr id="496" name="Google Shape;496;p85"/>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97" name="Google Shape;497;p85"/>
          <p:cNvSpPr txBox="1"/>
          <p:nvPr>
            <p:ph idx="1" type="body"/>
          </p:nvPr>
        </p:nvSpPr>
        <p:spPr>
          <a:xfrm rot="5400000">
            <a:off x="4386262" y="-719138"/>
            <a:ext cx="3571875" cy="9601200"/>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98" name="Google Shape;498;p85"/>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99" name="Google Shape;499;p85"/>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00" name="Google Shape;500;p8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01" name="Shape 501"/>
        <p:cNvGrpSpPr/>
        <p:nvPr/>
      </p:nvGrpSpPr>
      <p:grpSpPr>
        <a:xfrm>
          <a:off x="0" y="0"/>
          <a:ext cx="0" cy="0"/>
          <a:chOff x="0" y="0"/>
          <a:chExt cx="0" cy="0"/>
        </a:xfrm>
      </p:grpSpPr>
      <p:sp>
        <p:nvSpPr>
          <p:cNvPr id="502" name="Google Shape;502;p86"/>
          <p:cNvSpPr txBox="1"/>
          <p:nvPr>
            <p:ph type="title"/>
          </p:nvPr>
        </p:nvSpPr>
        <p:spPr>
          <a:xfrm rot="5400000">
            <a:off x="7757822" y="2462895"/>
            <a:ext cx="5243244" cy="1565766"/>
          </a:xfrm>
          <a:prstGeom prst="rect">
            <a:avLst/>
          </a:prstGeom>
          <a:noFill/>
          <a:ln>
            <a:noFill/>
          </a:ln>
        </p:spPr>
        <p:txBody>
          <a:bodyPr anchorCtr="0" anchor="t" bIns="91425" lIns="91425" spcFirstLastPara="1" rIns="91425" wrap="square" tIns="91425">
            <a:noAutofit/>
          </a:bodyPr>
          <a:lstStyle>
            <a:lvl1pPr lvl="0" marR="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03" name="Google Shape;503;p86"/>
          <p:cNvSpPr txBox="1"/>
          <p:nvPr>
            <p:ph idx="1" type="body"/>
          </p:nvPr>
        </p:nvSpPr>
        <p:spPr>
          <a:xfrm rot="5400000">
            <a:off x="2839798" y="-844042"/>
            <a:ext cx="5243244" cy="8179641"/>
          </a:xfrm>
          <a:prstGeom prst="rect">
            <a:avLst/>
          </a:prstGeom>
          <a:noFill/>
          <a:ln>
            <a:noFill/>
          </a:ln>
        </p:spPr>
        <p:txBody>
          <a:bodyPr anchorCtr="0" anchor="t" bIns="91425" lIns="91425" spcFirstLastPara="1" rIns="91425" wrap="square" tIns="91425">
            <a:noAutofit/>
          </a:bodyPr>
          <a:lstStyle>
            <a:lvl1pPr indent="-355600" lvl="0" marL="457200" marR="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04" name="Google Shape;504;p86"/>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05" name="Google Shape;505;p86"/>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chemeClr val="dk2"/>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algn="l">
              <a:lnSpc>
                <a:spcPct val="100000"/>
              </a:lnSpc>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06" name="Google Shape;506;p8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34"/>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8" name="Google Shape;68;p34"/>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69" name="Google Shape;69;p3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35"/>
          <p:cNvSpPr txBox="1"/>
          <p:nvPr>
            <p:ph type="title"/>
          </p:nvPr>
        </p:nvSpPr>
        <p:spPr>
          <a:xfrm>
            <a:off x="1293811" y="1388534"/>
            <a:ext cx="3718455" cy="1371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373737"/>
              </a:buClr>
              <a:buSzPts val="2400"/>
              <a:buFont typeface="Garamond"/>
              <a:buNone/>
              <a:defRPr b="0" i="0" sz="24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72" name="Google Shape;72;p35"/>
          <p:cNvSpPr txBox="1"/>
          <p:nvPr>
            <p:ph idx="1" type="body"/>
          </p:nvPr>
        </p:nvSpPr>
        <p:spPr>
          <a:xfrm>
            <a:off x="5418668" y="982131"/>
            <a:ext cx="5469466" cy="4893735"/>
          </a:xfrm>
          <a:prstGeom prst="rect">
            <a:avLst/>
          </a:prstGeom>
          <a:noFill/>
          <a:ln>
            <a:noFill/>
          </a:ln>
        </p:spPr>
        <p:txBody>
          <a:bodyPr anchorCtr="0" anchor="ctr" bIns="91425" lIns="91425" spcFirstLastPara="1" rIns="91425" wrap="square" tIns="91425">
            <a:noAutofit/>
          </a:bodyPr>
          <a:lstStyle>
            <a:lvl1pPr indent="-403860" lvl="0" marL="457200" marR="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73" name="Google Shape;73;p35"/>
          <p:cNvSpPr txBox="1"/>
          <p:nvPr>
            <p:ph idx="2" type="body"/>
          </p:nvPr>
        </p:nvSpPr>
        <p:spPr>
          <a:xfrm>
            <a:off x="1293811" y="3031065"/>
            <a:ext cx="3718455" cy="2438404"/>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32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1380"/>
              <a:buFont typeface="Arial"/>
              <a:buNone/>
              <a:defRPr b="0" i="0" sz="12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150"/>
              <a:buFont typeface="Arial"/>
              <a:buNone/>
              <a:defRPr b="0" i="0" sz="10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9pPr>
          </a:lstStyle>
          <a:p/>
        </p:txBody>
      </p:sp>
      <p:sp>
        <p:nvSpPr>
          <p:cNvPr id="74" name="Google Shape;74;p35"/>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75" name="Google Shape;75;p35"/>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76" name="Google Shape;76;p3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35"/>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36"/>
          <p:cNvSpPr txBox="1"/>
          <p:nvPr>
            <p:ph type="title"/>
          </p:nvPr>
        </p:nvSpPr>
        <p:spPr>
          <a:xfrm>
            <a:off x="1295399" y="1883832"/>
            <a:ext cx="6241816" cy="1371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373737"/>
              </a:buClr>
              <a:buSzPts val="2800"/>
              <a:buFont typeface="Garamond"/>
              <a:buNone/>
              <a:defRPr b="0" i="0" sz="2800" u="none" cap="none" strike="noStrike">
                <a:solidFill>
                  <a:srgbClr val="373737"/>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80" name="Google Shape;80;p36"/>
          <p:cNvSpPr/>
          <p:nvPr>
            <p:ph idx="2" type="pic"/>
          </p:nvPr>
        </p:nvSpPr>
        <p:spPr>
          <a:xfrm>
            <a:off x="8094831" y="1041400"/>
            <a:ext cx="3063347" cy="4775200"/>
          </a:xfrm>
          <a:prstGeom prst="roundRect">
            <a:avLst>
              <a:gd fmla="val 0" name="adj"/>
            </a:avLst>
          </a:prstGeom>
          <a:noFill/>
          <a:ln cap="flat" cmpd="thickThin" w="57150">
            <a:solidFill>
              <a:srgbClr val="898989"/>
            </a:solidFill>
            <a:prstDash val="solid"/>
            <a:miter lim="800000"/>
            <a:headEnd len="sm" w="sm" type="none"/>
            <a:tailEnd len="sm" w="sm" type="none"/>
          </a:ln>
        </p:spPr>
        <p:txBody>
          <a:bodyPr anchorCtr="0" anchor="t" bIns="91425" lIns="91425" spcFirstLastPara="1" rIns="91425" wrap="square" tIns="91425">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373737"/>
                </a:solidFill>
                <a:latin typeface="Garamond"/>
                <a:ea typeface="Garamond"/>
                <a:cs typeface="Garamond"/>
                <a:sym typeface="Garamond"/>
              </a:defRPr>
            </a:lvl9pPr>
          </a:lstStyle>
          <a:p/>
        </p:txBody>
      </p:sp>
      <p:sp>
        <p:nvSpPr>
          <p:cNvPr id="81" name="Google Shape;81;p36"/>
          <p:cNvSpPr txBox="1"/>
          <p:nvPr>
            <p:ph idx="1" type="body"/>
          </p:nvPr>
        </p:nvSpPr>
        <p:spPr>
          <a:xfrm>
            <a:off x="1295399" y="3255432"/>
            <a:ext cx="6241816" cy="1828800"/>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360"/>
              </a:spcBef>
              <a:spcAft>
                <a:spcPts val="0"/>
              </a:spcAft>
              <a:buClr>
                <a:schemeClr val="accent1"/>
              </a:buClr>
              <a:buSzPts val="2070"/>
              <a:buFont typeface="Arial"/>
              <a:buNone/>
              <a:defRPr b="0" i="0" sz="1800" u="none" cap="none" strike="noStrike">
                <a:solidFill>
                  <a:srgbClr val="373737"/>
                </a:solidFill>
                <a:latin typeface="Garamond"/>
                <a:ea typeface="Garamond"/>
                <a:cs typeface="Garamond"/>
                <a:sym typeface="Garamond"/>
              </a:defRPr>
            </a:lvl1pPr>
            <a:lvl2pPr indent="-228600" lvl="1" marL="914400" marR="0" algn="l">
              <a:lnSpc>
                <a:spcPct val="100000"/>
              </a:lnSpc>
              <a:spcBef>
                <a:spcPts val="600"/>
              </a:spcBef>
              <a:spcAft>
                <a:spcPts val="0"/>
              </a:spcAft>
              <a:buClr>
                <a:schemeClr val="accent1"/>
              </a:buClr>
              <a:buSzPts val="1380"/>
              <a:buFont typeface="Arial"/>
              <a:buNone/>
              <a:defRPr b="0" i="0" sz="1200" u="none" cap="none" strike="noStrike">
                <a:solidFill>
                  <a:srgbClr val="373737"/>
                </a:solidFill>
                <a:latin typeface="Garamond"/>
                <a:ea typeface="Garamond"/>
                <a:cs typeface="Garamond"/>
                <a:sym typeface="Garamond"/>
              </a:defRPr>
            </a:lvl2pPr>
            <a:lvl3pPr indent="-228600" lvl="2" marL="1371600" marR="0" algn="l">
              <a:lnSpc>
                <a:spcPct val="100000"/>
              </a:lnSpc>
              <a:spcBef>
                <a:spcPts val="600"/>
              </a:spcBef>
              <a:spcAft>
                <a:spcPts val="0"/>
              </a:spcAft>
              <a:buClr>
                <a:schemeClr val="accent1"/>
              </a:buClr>
              <a:buSzPts val="1150"/>
              <a:buFont typeface="Arial"/>
              <a:buNone/>
              <a:defRPr b="0" i="0" sz="1000" u="none" cap="none" strike="noStrike">
                <a:solidFill>
                  <a:srgbClr val="373737"/>
                </a:solidFill>
                <a:latin typeface="Garamond"/>
                <a:ea typeface="Garamond"/>
                <a:cs typeface="Garamond"/>
                <a:sym typeface="Garamond"/>
              </a:defRPr>
            </a:lvl3pPr>
            <a:lvl4pPr indent="-228600" lvl="3" marL="18288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4pPr>
            <a:lvl5pPr indent="-228600" lvl="4" marL="22860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5pPr>
            <a:lvl6pPr indent="-228600" lvl="5" marL="27432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6pPr>
            <a:lvl7pPr indent="-228600" lvl="6" marL="32004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7pPr>
            <a:lvl8pPr indent="-228600" lvl="7" marL="3657600" marR="0" algn="l">
              <a:lnSpc>
                <a:spcPct val="100000"/>
              </a:lnSpc>
              <a:spcBef>
                <a:spcPts val="600"/>
              </a:spcBef>
              <a:spcAft>
                <a:spcPts val="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8pPr>
            <a:lvl9pPr indent="-228600" lvl="8" marL="4114800" marR="0" algn="l">
              <a:lnSpc>
                <a:spcPct val="100000"/>
              </a:lnSpc>
              <a:spcBef>
                <a:spcPts val="600"/>
              </a:spcBef>
              <a:spcAft>
                <a:spcPts val="600"/>
              </a:spcAft>
              <a:buClr>
                <a:schemeClr val="accent1"/>
              </a:buClr>
              <a:buSzPts val="1035"/>
              <a:buFont typeface="Arial"/>
              <a:buNone/>
              <a:defRPr b="0" i="0" sz="900" u="none" cap="none" strike="noStrike">
                <a:solidFill>
                  <a:srgbClr val="373737"/>
                </a:solidFill>
                <a:latin typeface="Garamond"/>
                <a:ea typeface="Garamond"/>
                <a:cs typeface="Garamond"/>
                <a:sym typeface="Garamond"/>
              </a:defRPr>
            </a:lvl9pPr>
          </a:lstStyle>
          <a:p/>
        </p:txBody>
      </p:sp>
      <p:sp>
        <p:nvSpPr>
          <p:cNvPr id="82" name="Google Shape;82;p36"/>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3" name="Google Shape;83;p36"/>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000">
                <a:solidFill>
                  <a:schemeClr val="dk1"/>
                </a:solidFill>
                <a:latin typeface="Garamond"/>
                <a:ea typeface="Garamond"/>
                <a:cs typeface="Garamond"/>
                <a:sym typeface="Garamond"/>
              </a:defRPr>
            </a:lvl1pPr>
            <a:lvl2pPr lvl="1"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algn="l">
              <a:lnSpc>
                <a:spcPct val="100000"/>
              </a:lnSpc>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4" name="Google Shape;84;p3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1.xml"/><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10.png"/><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9.xml"/><Relationship Id="rId11" Type="http://schemas.openxmlformats.org/officeDocument/2006/relationships/slideLayout" Target="../slideLayouts/slideLayout40.xml"/><Relationship Id="rId22" Type="http://schemas.openxmlformats.org/officeDocument/2006/relationships/slideLayout" Target="../slideLayouts/slideLayout51.xml"/><Relationship Id="rId10" Type="http://schemas.openxmlformats.org/officeDocument/2006/relationships/slideLayout" Target="../slideLayouts/slideLayout39.xml"/><Relationship Id="rId21" Type="http://schemas.openxmlformats.org/officeDocument/2006/relationships/slideLayout" Target="../slideLayouts/slideLayout50.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23" Type="http://schemas.openxmlformats.org/officeDocument/2006/relationships/theme" Target="../theme/theme4.xml"/><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image" Target="../media/image10.png"/><Relationship Id="rId19" Type="http://schemas.openxmlformats.org/officeDocument/2006/relationships/slideLayout" Target="../slideLayouts/slideLayout48.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2" Type="http://schemas.openxmlformats.org/officeDocument/2006/relationships/theme" Target="../theme/theme5.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21"/>
          <p:cNvGrpSpPr/>
          <p:nvPr/>
        </p:nvGrpSpPr>
        <p:grpSpPr>
          <a:xfrm>
            <a:off x="-15736" y="0"/>
            <a:ext cx="12229962" cy="6856214"/>
            <a:chOff x="-15736" y="0"/>
            <a:chExt cx="12229962" cy="6856214"/>
          </a:xfrm>
        </p:grpSpPr>
        <p:pic>
          <p:nvPicPr>
            <p:cNvPr descr="HD-PanelContent.png" id="7" name="Google Shape;7;p2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 name="Google Shape;8;p21"/>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9" name="Google Shape;9;p21"/>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21"/>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21"/>
          <p:cNvSpPr txBox="1"/>
          <p:nvPr>
            <p:ph type="title"/>
          </p:nvPr>
        </p:nvSpPr>
        <p:spPr>
          <a:xfrm>
            <a:off x="1295402" y="982132"/>
            <a:ext cx="9601196" cy="1303867"/>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373737"/>
              </a:buClr>
              <a:buSzPts val="4400"/>
              <a:buFont typeface="Garamond"/>
              <a:buNone/>
              <a:defRPr b="0" i="0" sz="4400" u="none" cap="none" strike="noStrike">
                <a:solidFill>
                  <a:srgbClr val="373737"/>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 name="Google Shape;12;p21"/>
          <p:cNvSpPr txBox="1"/>
          <p:nvPr>
            <p:ph idx="1" type="body"/>
          </p:nvPr>
        </p:nvSpPr>
        <p:spPr>
          <a:xfrm>
            <a:off x="1295401" y="2556932"/>
            <a:ext cx="9601196" cy="3318936"/>
          </a:xfrm>
          <a:prstGeom prst="rect">
            <a:avLst/>
          </a:prstGeom>
          <a:noFill/>
          <a:ln>
            <a:noFill/>
          </a:ln>
        </p:spPr>
        <p:txBody>
          <a:bodyPr anchorCtr="0" anchor="t" bIns="91425" lIns="91425" spcFirstLastPara="1" rIns="91425" wrap="square" tIns="91425">
            <a:noAutofit/>
          </a:bodyPr>
          <a:lstStyle>
            <a:lvl1pPr indent="-403860" lvl="0" marL="457200" marR="0" rtl="0" algn="l">
              <a:lnSpc>
                <a:spcPct val="100000"/>
              </a:lnSpc>
              <a:spcBef>
                <a:spcPts val="480"/>
              </a:spcBef>
              <a:spcAft>
                <a:spcPts val="0"/>
              </a:spcAft>
              <a:buClr>
                <a:schemeClr val="accent1"/>
              </a:buClr>
              <a:buSzPts val="2760"/>
              <a:buFont typeface="Arial"/>
              <a:buChar char="•"/>
              <a:defRPr b="0" i="0" sz="2400" u="none" cap="none" strike="noStrike">
                <a:solidFill>
                  <a:srgbClr val="373737"/>
                </a:solidFill>
                <a:latin typeface="Garamond"/>
                <a:ea typeface="Garamond"/>
                <a:cs typeface="Garamond"/>
                <a:sym typeface="Garamond"/>
              </a:defRPr>
            </a:lvl1pPr>
            <a:lvl2pPr indent="-374650" lvl="1" marL="914400" marR="0" rtl="0" algn="l">
              <a:lnSpc>
                <a:spcPct val="100000"/>
              </a:lnSpc>
              <a:spcBef>
                <a:spcPts val="600"/>
              </a:spcBef>
              <a:spcAft>
                <a:spcPts val="0"/>
              </a:spcAft>
              <a:buClr>
                <a:schemeClr val="accent1"/>
              </a:buClr>
              <a:buSzPts val="2300"/>
              <a:buFont typeface="Arial"/>
              <a:buChar char="•"/>
              <a:defRPr b="0" i="0" sz="2000" u="none" cap="none" strike="noStrike">
                <a:solidFill>
                  <a:srgbClr val="373737"/>
                </a:solidFill>
                <a:latin typeface="Garamond"/>
                <a:ea typeface="Garamond"/>
                <a:cs typeface="Garamond"/>
                <a:sym typeface="Garamond"/>
              </a:defRPr>
            </a:lvl2pPr>
            <a:lvl3pPr indent="-360044" lvl="2" marL="1371600" marR="0" rtl="0" algn="l">
              <a:lnSpc>
                <a:spcPct val="100000"/>
              </a:lnSpc>
              <a:spcBef>
                <a:spcPts val="600"/>
              </a:spcBef>
              <a:spcAft>
                <a:spcPts val="0"/>
              </a:spcAft>
              <a:buClr>
                <a:schemeClr val="accent1"/>
              </a:buClr>
              <a:buSzPts val="2070"/>
              <a:buFont typeface="Arial"/>
              <a:buChar char="•"/>
              <a:defRPr b="0" i="0" sz="1800" u="none" cap="none" strike="noStrike">
                <a:solidFill>
                  <a:srgbClr val="373737"/>
                </a:solidFill>
                <a:latin typeface="Garamond"/>
                <a:ea typeface="Garamond"/>
                <a:cs typeface="Garamond"/>
                <a:sym typeface="Garamond"/>
              </a:defRPr>
            </a:lvl3pPr>
            <a:lvl4pPr indent="-345439" lvl="3" marL="1828800" marR="0" rtl="0" algn="l">
              <a:lnSpc>
                <a:spcPct val="100000"/>
              </a:lnSpc>
              <a:spcBef>
                <a:spcPts val="600"/>
              </a:spcBef>
              <a:spcAft>
                <a:spcPts val="0"/>
              </a:spcAft>
              <a:buClr>
                <a:schemeClr val="accent1"/>
              </a:buClr>
              <a:buSzPts val="1840"/>
              <a:buFont typeface="Arial"/>
              <a:buChar char="•"/>
              <a:defRPr b="0" i="0" sz="1600" u="none" cap="none" strike="noStrike">
                <a:solidFill>
                  <a:srgbClr val="373737"/>
                </a:solidFill>
                <a:latin typeface="Garamond"/>
                <a:ea typeface="Garamond"/>
                <a:cs typeface="Garamond"/>
                <a:sym typeface="Garamond"/>
              </a:defRPr>
            </a:lvl4pPr>
            <a:lvl5pPr indent="-330835" lvl="4" marL="2286000" marR="0" rtl="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5pPr>
            <a:lvl6pPr indent="-330835" lvl="5" marL="2743200" marR="0" rtl="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6pPr>
            <a:lvl7pPr indent="-330835" lvl="6" marL="3200400" marR="0" rtl="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7pPr>
            <a:lvl8pPr indent="-330834" lvl="7" marL="3657600" marR="0" rtl="0" algn="l">
              <a:lnSpc>
                <a:spcPct val="100000"/>
              </a:lnSpc>
              <a:spcBef>
                <a:spcPts val="600"/>
              </a:spcBef>
              <a:spcAft>
                <a:spcPts val="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8pPr>
            <a:lvl9pPr indent="-330834" lvl="8" marL="4114800" marR="0" rtl="0" algn="l">
              <a:lnSpc>
                <a:spcPct val="100000"/>
              </a:lnSpc>
              <a:spcBef>
                <a:spcPts val="600"/>
              </a:spcBef>
              <a:spcAft>
                <a:spcPts val="600"/>
              </a:spcAft>
              <a:buClr>
                <a:schemeClr val="accent1"/>
              </a:buClr>
              <a:buSzPts val="1610"/>
              <a:buFont typeface="Arial"/>
              <a:buChar char="•"/>
              <a:defRPr b="0" i="0" sz="1400" u="none" cap="none" strike="noStrike">
                <a:solidFill>
                  <a:srgbClr val="373737"/>
                </a:solidFill>
                <a:latin typeface="Garamond"/>
                <a:ea typeface="Garamond"/>
                <a:cs typeface="Garamond"/>
                <a:sym typeface="Garamond"/>
              </a:defRPr>
            </a:lvl9pPr>
          </a:lstStyle>
          <a:p/>
        </p:txBody>
      </p:sp>
      <p:sp>
        <p:nvSpPr>
          <p:cNvPr id="13" name="Google Shape;13;p21"/>
          <p:cNvSpPr txBox="1"/>
          <p:nvPr>
            <p:ph idx="10" type="dt"/>
          </p:nvPr>
        </p:nvSpPr>
        <p:spPr>
          <a:xfrm>
            <a:off x="8677501" y="5969000"/>
            <a:ext cx="1600200" cy="2794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21"/>
          <p:cNvSpPr txBox="1"/>
          <p:nvPr>
            <p:ph idx="11" type="ftr"/>
          </p:nvPr>
        </p:nvSpPr>
        <p:spPr>
          <a:xfrm>
            <a:off x="1295401" y="5969000"/>
            <a:ext cx="7305900" cy="279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 name="Google Shape;15;p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9" name="Google Shape;149;p23"/>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50" name="Google Shape;150;p23"/>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52" name="Google Shape;152;p23"/>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3" name="Google Shape;153;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55" name="Google Shape;155;p23"/>
          <p:cNvSpPr txBox="1"/>
          <p:nvPr>
            <p:ph idx="1" type="body"/>
          </p:nvPr>
        </p:nvSpPr>
        <p:spPr>
          <a:xfrm>
            <a:off x="1103312" y="2052918"/>
            <a:ext cx="8946541" cy="419548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6" name="Google Shape;156;p23"/>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AFAF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7" name="Google Shape;157;p23"/>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AFAF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8" name="Google Shape;158;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85" name="Shape 285"/>
        <p:cNvGrpSpPr/>
        <p:nvPr/>
      </p:nvGrpSpPr>
      <p:grpSpPr>
        <a:xfrm>
          <a:off x="0" y="0"/>
          <a:ext cx="0" cy="0"/>
          <a:chOff x="0" y="0"/>
          <a:chExt cx="0" cy="0"/>
        </a:xfrm>
      </p:grpSpPr>
      <p:pic>
        <p:nvPicPr>
          <p:cNvPr id="286" name="Google Shape;286;p25"/>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287" name="Google Shape;287;p25"/>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288" name="Google Shape;288;p25"/>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25"/>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290" name="Google Shape;290;p25"/>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291" name="Google Shape;291;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5"/>
          <p:cNvSpPr txBox="1"/>
          <p:nvPr>
            <p:ph type="title"/>
          </p:nvPr>
        </p:nvSpPr>
        <p:spPr>
          <a:xfrm>
            <a:off x="646111" y="452718"/>
            <a:ext cx="9404723" cy="140053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293" name="Google Shape;293;p25"/>
          <p:cNvSpPr txBox="1"/>
          <p:nvPr>
            <p:ph idx="1" type="body"/>
          </p:nvPr>
        </p:nvSpPr>
        <p:spPr>
          <a:xfrm>
            <a:off x="1103312" y="2052918"/>
            <a:ext cx="8946541" cy="419548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94" name="Google Shape;294;p25"/>
          <p:cNvSpPr txBox="1"/>
          <p:nvPr>
            <p:ph idx="10" type="dt"/>
          </p:nvPr>
        </p:nvSpPr>
        <p:spPr>
          <a:xfrm rot="5400000">
            <a:off x="10155639" y="1790701"/>
            <a:ext cx="990599" cy="304799"/>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AFAF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295" name="Google Shape;295;p25"/>
          <p:cNvSpPr txBox="1"/>
          <p:nvPr>
            <p:ph idx="11" type="ftr"/>
          </p:nvPr>
        </p:nvSpPr>
        <p:spPr>
          <a:xfrm rot="5400000">
            <a:off x="8951573" y="3225297"/>
            <a:ext cx="3859795" cy="304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AFAFA"/>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296" name="Google Shape;296;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3" name="Shape 423"/>
        <p:cNvGrpSpPr/>
        <p:nvPr/>
      </p:nvGrpSpPr>
      <p:grpSpPr>
        <a:xfrm>
          <a:off x="0" y="0"/>
          <a:ext cx="0" cy="0"/>
          <a:chOff x="0" y="0"/>
          <a:chExt cx="0" cy="0"/>
        </a:xfrm>
      </p:grpSpPr>
      <p:sp>
        <p:nvSpPr>
          <p:cNvPr id="424" name="Google Shape;424;p27"/>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noAutofit/>
          </a:bodyPr>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5" name="Google Shape;425;p27"/>
          <p:cNvSpPr txBox="1"/>
          <p:nvPr>
            <p:ph idx="1" type="body"/>
          </p:nvPr>
        </p:nvSpPr>
        <p:spPr>
          <a:xfrm>
            <a:off x="1371600" y="2286000"/>
            <a:ext cx="9601200" cy="35814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26" name="Google Shape;426;p27"/>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427" name="Google Shape;427;p27"/>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428" name="Google Shape;428;p2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191B0E"/>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29" name="Google Shape;429;p27"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
          <p:cNvSpPr txBox="1"/>
          <p:nvPr>
            <p:ph type="ctrTitle"/>
          </p:nvPr>
        </p:nvSpPr>
        <p:spPr>
          <a:xfrm>
            <a:off x="2692398" y="2004946"/>
            <a:ext cx="6815669" cy="1515533"/>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73737"/>
              </a:buClr>
              <a:buSzPts val="5400"/>
              <a:buFont typeface="Algerian"/>
              <a:buNone/>
            </a:pPr>
            <a:r>
              <a:rPr b="1" i="0" lang="en-US" sz="5400" u="none" cap="none" strike="noStrike">
                <a:solidFill>
                  <a:srgbClr val="373737"/>
                </a:solidFill>
                <a:latin typeface="Algerian"/>
                <a:ea typeface="Algerian"/>
                <a:cs typeface="Algerian"/>
                <a:sym typeface="Algerian"/>
              </a:rPr>
              <a:t>Thread</a:t>
            </a:r>
            <a:endParaRPr b="0" i="0" sz="5400" u="none" cap="none" strike="noStrike">
              <a:solidFill>
                <a:srgbClr val="373737"/>
              </a:solidFill>
              <a:latin typeface="Garamond"/>
              <a:ea typeface="Garamond"/>
              <a:cs typeface="Garamond"/>
              <a:sym typeface="Garamond"/>
            </a:endParaRPr>
          </a:p>
        </p:txBody>
      </p:sp>
      <p:sp>
        <p:nvSpPr>
          <p:cNvPr id="512" name="Google Shape;512;p1"/>
          <p:cNvSpPr txBox="1"/>
          <p:nvPr>
            <p:ph idx="11" type="ftr"/>
          </p:nvPr>
        </p:nvSpPr>
        <p:spPr>
          <a:xfrm>
            <a:off x="4920758" y="3520479"/>
            <a:ext cx="235894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002060"/>
                </a:solidFill>
                <a:latin typeface="Algerian"/>
                <a:ea typeface="Algerian"/>
                <a:cs typeface="Algerian"/>
                <a:sym typeface="Algerian"/>
              </a:rPr>
              <a:t>Moyn</a:t>
            </a:r>
            <a:endParaRPr b="0" i="0" sz="2000" u="none" cap="none" strike="noStrike">
              <a:solidFill>
                <a:srgbClr val="002060"/>
              </a:solidFill>
              <a:latin typeface="Algerian"/>
              <a:ea typeface="Algerian"/>
              <a:cs typeface="Algerian"/>
              <a:sym typeface="Algerian"/>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89" name="Google Shape;589;p10"/>
          <p:cNvSpPr/>
          <p:nvPr/>
        </p:nvSpPr>
        <p:spPr>
          <a:xfrm>
            <a:off x="545589" y="775055"/>
            <a:ext cx="8141972" cy="12926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Naming a thread:</a:t>
            </a:r>
            <a:endParaRPr b="1" i="0" sz="2400" u="none" cap="none" strike="noStrike">
              <a:solidFill>
                <a:srgbClr val="00B0F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Thread class provides methods to change and get the name of a thread.</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A public String getName(): is used to return the name of a thread.</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public void setName(String name): is used to change the name of a thread.</a:t>
            </a:r>
            <a:endParaRPr b="0" i="0" sz="1800" u="none" cap="none" strike="noStrike">
              <a:solidFill>
                <a:schemeClr val="lt1"/>
              </a:solidFill>
              <a:latin typeface="Arial"/>
              <a:ea typeface="Arial"/>
              <a:cs typeface="Arial"/>
              <a:sym typeface="Arial"/>
            </a:endParaRPr>
          </a:p>
        </p:txBody>
      </p:sp>
      <p:sp>
        <p:nvSpPr>
          <p:cNvPr id="590" name="Google Shape;590;p10"/>
          <p:cNvSpPr/>
          <p:nvPr/>
        </p:nvSpPr>
        <p:spPr>
          <a:xfrm>
            <a:off x="545589" y="2544381"/>
            <a:ext cx="9199954"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The currentThread() method:</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currentThread() method returns a reference to the currently executing thread object.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B0F0"/>
                </a:solidFill>
                <a:latin typeface="Arial"/>
                <a:ea typeface="Arial"/>
                <a:cs typeface="Arial"/>
                <a:sym typeface="Arial"/>
              </a:rPr>
              <a:t>Syntax of currentThread() method: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public static Thread currentThread(): returns the reference of currently running thread.</a:t>
            </a:r>
            <a:endParaRPr b="0" i="0" sz="1800" u="none" cap="none" strike="noStrike">
              <a:solidFill>
                <a:schemeClr val="lt1"/>
              </a:solidFill>
              <a:latin typeface="Arial"/>
              <a:ea typeface="Arial"/>
              <a:cs typeface="Arial"/>
              <a:sym typeface="Arial"/>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1"/>
          <p:cNvSpPr/>
          <p:nvPr/>
        </p:nvSpPr>
        <p:spPr>
          <a:xfrm>
            <a:off x="289932" y="3258296"/>
            <a:ext cx="11760183" cy="1846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3 constants defiend in Thread class: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public static int MIN_PRIORITY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public static int NORM_PRIORITY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public static int MAX_PRIORITY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Default priority of a thread is 5 (NORM_PRIORITY). The value of MIN_PRIORITY is 1 and the value of MAX_PRIORITY is 10.</a:t>
            </a:r>
            <a:endParaRPr b="0" i="0" sz="1400" u="none" cap="none" strike="noStrike">
              <a:solidFill>
                <a:srgbClr val="000000"/>
              </a:solidFill>
              <a:latin typeface="Arial"/>
              <a:ea typeface="Arial"/>
              <a:cs typeface="Arial"/>
              <a:sym typeface="Arial"/>
            </a:endParaRPr>
          </a:p>
        </p:txBody>
      </p:sp>
      <p:sp>
        <p:nvSpPr>
          <p:cNvPr id="596" name="Google Shape;596;p11"/>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97" name="Google Shape;597;p11"/>
          <p:cNvSpPr/>
          <p:nvPr/>
        </p:nvSpPr>
        <p:spPr>
          <a:xfrm>
            <a:off x="2182616" y="340381"/>
            <a:ext cx="6494085"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Priority of a Thread (Thread Priority):</a:t>
            </a:r>
            <a:endParaRPr b="1" i="0" sz="2800" u="none" cap="none" strike="noStrike">
              <a:solidFill>
                <a:srgbClr val="00B0F0"/>
              </a:solidFill>
              <a:latin typeface="Arial"/>
              <a:ea typeface="Arial"/>
              <a:cs typeface="Arial"/>
              <a:sym typeface="Arial"/>
            </a:endParaRPr>
          </a:p>
        </p:txBody>
      </p:sp>
      <p:sp>
        <p:nvSpPr>
          <p:cNvPr id="598" name="Google Shape;598;p11"/>
          <p:cNvSpPr/>
          <p:nvPr/>
        </p:nvSpPr>
        <p:spPr>
          <a:xfrm>
            <a:off x="289932" y="1108928"/>
            <a:ext cx="10504448"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Each thread have a priority. Priorities are represented by a number between 1 and 10. In most cases, thread schedular schedules the threads according to their priority (known as preemptive scheduling). But it is not guaranteed because it depends on JVM specification that which scheduling it chooses.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2"/>
          <p:cNvSpPr/>
          <p:nvPr/>
        </p:nvSpPr>
        <p:spPr>
          <a:xfrm>
            <a:off x="289931" y="1784436"/>
            <a:ext cx="1176018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Points to remember for Daemon Thread in Java</a:t>
            </a:r>
            <a:endParaRPr b="1" i="0" sz="2400" u="none" cap="none" strike="noStrike">
              <a:solidFill>
                <a:srgbClr val="C1E9EC"/>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It provides services to user threads for background supporting tasks. It has no role in life than to serve user threads.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Its life depends on user threads.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FFFFFF"/>
              </a:buClr>
              <a:buSzPts val="1800"/>
              <a:buFont typeface="Century Gothic"/>
              <a:buAutoNum type="arabicParenR"/>
            </a:pPr>
            <a:r>
              <a:rPr b="0" i="0" lang="en-US" sz="1800" u="none" cap="none" strike="noStrike">
                <a:solidFill>
                  <a:srgbClr val="FFFFFF"/>
                </a:solidFill>
                <a:latin typeface="Arial"/>
                <a:ea typeface="Arial"/>
                <a:cs typeface="Arial"/>
                <a:sym typeface="Arial"/>
              </a:rPr>
              <a:t>It is a low priority thread.</a:t>
            </a:r>
            <a:endParaRPr b="0" i="0" sz="1400" u="none" cap="none" strike="noStrike">
              <a:solidFill>
                <a:srgbClr val="000000"/>
              </a:solidFill>
              <a:latin typeface="Arial"/>
              <a:ea typeface="Arial"/>
              <a:cs typeface="Arial"/>
              <a:sym typeface="Arial"/>
            </a:endParaRPr>
          </a:p>
        </p:txBody>
      </p:sp>
      <p:sp>
        <p:nvSpPr>
          <p:cNvPr id="604" name="Google Shape;604;p12"/>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05" name="Google Shape;605;p12"/>
          <p:cNvSpPr/>
          <p:nvPr/>
        </p:nvSpPr>
        <p:spPr>
          <a:xfrm>
            <a:off x="3967621" y="62488"/>
            <a:ext cx="2901756"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Daemon Thread</a:t>
            </a:r>
            <a:endParaRPr b="1" i="0" sz="2800" u="none" cap="none" strike="noStrike">
              <a:solidFill>
                <a:srgbClr val="00B0F0"/>
              </a:solidFill>
              <a:latin typeface="Arial"/>
              <a:ea typeface="Arial"/>
              <a:cs typeface="Arial"/>
              <a:sym typeface="Arial"/>
            </a:endParaRPr>
          </a:p>
        </p:txBody>
      </p:sp>
      <p:sp>
        <p:nvSpPr>
          <p:cNvPr id="606" name="Google Shape;606;p12"/>
          <p:cNvSpPr/>
          <p:nvPr/>
        </p:nvSpPr>
        <p:spPr>
          <a:xfrm>
            <a:off x="289931" y="585708"/>
            <a:ext cx="10504448"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Daemon thread in java</a:t>
            </a:r>
            <a:r>
              <a:rPr b="0" i="0" lang="en-US" sz="1800" u="none" cap="none" strike="noStrike">
                <a:solidFill>
                  <a:schemeClr val="lt1"/>
                </a:solidFill>
                <a:latin typeface="Century Gothic"/>
                <a:ea typeface="Century Gothic"/>
                <a:cs typeface="Century Gothic"/>
                <a:sym typeface="Century Gothic"/>
              </a:rPr>
              <a:t> is a service provider thread that provides services to the user thread. Its life depend on the mercy of user threads i.e. when all the user threads dies, JVM terminates this thread automatically.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There are many java daemon threads running automatically e.g. gc, finalizer etc.</a:t>
            </a:r>
            <a:endParaRPr b="0" i="0" sz="1400" u="none" cap="none" strike="noStrike">
              <a:solidFill>
                <a:srgbClr val="000000"/>
              </a:solidFill>
              <a:latin typeface="Arial"/>
              <a:ea typeface="Arial"/>
              <a:cs typeface="Arial"/>
              <a:sym typeface="Arial"/>
            </a:endParaRPr>
          </a:p>
        </p:txBody>
      </p:sp>
      <p:sp>
        <p:nvSpPr>
          <p:cNvPr id="607" name="Google Shape;607;p12"/>
          <p:cNvSpPr/>
          <p:nvPr/>
        </p:nvSpPr>
        <p:spPr>
          <a:xfrm>
            <a:off x="289930" y="3354096"/>
            <a:ext cx="11760183"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610B4B"/>
                </a:solidFill>
                <a:latin typeface="Arial"/>
                <a:ea typeface="Arial"/>
                <a:cs typeface="Arial"/>
                <a:sym typeface="Arial"/>
              </a:rPr>
              <a:t>Why JVM terminates the daemon thread if there is no user thread?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The sole purpose of the daemon thread is that it provides services to user thread for background supporting task. If there is no user thread, why should JVM keep running this thread. That is why JVM terminates the daemon thread if there is no user thread.</a:t>
            </a:r>
            <a:endParaRPr b="0" i="0" sz="1800" u="none" cap="none" strike="noStrike">
              <a:solidFill>
                <a:srgbClr val="000000"/>
              </a:solidFill>
              <a:latin typeface="Verdana"/>
              <a:ea typeface="Verdana"/>
              <a:cs typeface="Verdana"/>
              <a:sym typeface="Verdana"/>
            </a:endParaRPr>
          </a:p>
        </p:txBody>
      </p:sp>
      <p:sp>
        <p:nvSpPr>
          <p:cNvPr id="608" name="Google Shape;608;p12"/>
          <p:cNvSpPr/>
          <p:nvPr/>
        </p:nvSpPr>
        <p:spPr>
          <a:xfrm>
            <a:off x="289929" y="4552824"/>
            <a:ext cx="578876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Methods for Java Daemon thread by Thread class</a:t>
            </a:r>
            <a:endParaRPr b="0" i="0" sz="1400" u="none" cap="none" strike="noStrike">
              <a:solidFill>
                <a:srgbClr val="000000"/>
              </a:solidFill>
              <a:latin typeface="Arial"/>
              <a:ea typeface="Arial"/>
              <a:cs typeface="Arial"/>
              <a:sym typeface="Arial"/>
            </a:endParaRPr>
          </a:p>
        </p:txBody>
      </p:sp>
      <p:graphicFrame>
        <p:nvGraphicFramePr>
          <p:cNvPr id="609" name="Google Shape;609;p12"/>
          <p:cNvGraphicFramePr/>
          <p:nvPr/>
        </p:nvGraphicFramePr>
        <p:xfrm>
          <a:off x="343594" y="4965877"/>
          <a:ext cx="3000000" cy="3000000"/>
        </p:xfrm>
        <a:graphic>
          <a:graphicData uri="http://schemas.openxmlformats.org/drawingml/2006/table">
            <a:tbl>
              <a:tblPr>
                <a:noFill/>
                <a:tableStyleId>{006BD28A-C9AE-4C51-B223-2B5EF9EBAC3F}</a:tableStyleId>
              </a:tblPr>
              <a:tblGrid>
                <a:gridCol w="838425"/>
                <a:gridCol w="3624150"/>
                <a:gridCol w="7243925"/>
              </a:tblGrid>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Times New Roman"/>
                          <a:ea typeface="Times New Roman"/>
                          <a:cs typeface="Times New Roman"/>
                          <a:sym typeface="Times New Roman"/>
                        </a:rPr>
                        <a:t>No.</a:t>
                      </a:r>
                      <a:endParaRPr sz="1400" u="none" cap="none" strike="noStrike"/>
                    </a:p>
                  </a:txBody>
                  <a:tcPr marT="47625" marB="47625" marR="47625" marL="47625">
                    <a:lnL cap="flat" cmpd="sng" w="9525">
                      <a:solidFill>
                        <a:srgbClr val="E88745"/>
                      </a:solidFill>
                      <a:prstDash val="solid"/>
                      <a:round/>
                      <a:headEnd len="sm" w="sm" type="none"/>
                      <a:tailEnd len="sm" w="sm" type="none"/>
                    </a:lnL>
                    <a:lnR cap="flat" cmpd="sng" w="9525">
                      <a:solidFill>
                        <a:srgbClr val="E88745"/>
                      </a:solidFill>
                      <a:prstDash val="solid"/>
                      <a:round/>
                      <a:headEnd len="sm" w="sm" type="none"/>
                      <a:tailEnd len="sm" w="sm" type="none"/>
                    </a:lnR>
                    <a:lnT cap="flat" cmpd="sng" w="9525">
                      <a:solidFill>
                        <a:srgbClr val="E88745"/>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Times New Roman"/>
                          <a:ea typeface="Times New Roman"/>
                          <a:cs typeface="Times New Roman"/>
                          <a:sym typeface="Times New Roman"/>
                        </a:rPr>
                        <a:t>Method</a:t>
                      </a:r>
                      <a:endParaRPr sz="1400" u="none" cap="none" strike="noStrike"/>
                    </a:p>
                  </a:txBody>
                  <a:tcPr marT="47625" marB="47625" marR="47625" marL="47625">
                    <a:lnL cap="flat" cmpd="sng" w="9525">
                      <a:solidFill>
                        <a:srgbClr val="E88745"/>
                      </a:solidFill>
                      <a:prstDash val="solid"/>
                      <a:round/>
                      <a:headEnd len="sm" w="sm" type="none"/>
                      <a:tailEnd len="sm" w="sm" type="none"/>
                    </a:lnL>
                    <a:lnR cap="flat" cmpd="sng" w="9525">
                      <a:solidFill>
                        <a:srgbClr val="E88745"/>
                      </a:solidFill>
                      <a:prstDash val="solid"/>
                      <a:round/>
                      <a:headEnd len="sm" w="sm" type="none"/>
                      <a:tailEnd len="sm" w="sm" type="none"/>
                    </a:lnR>
                    <a:lnT cap="flat" cmpd="sng" w="9525">
                      <a:solidFill>
                        <a:srgbClr val="E88745"/>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Times New Roman"/>
                          <a:ea typeface="Times New Roman"/>
                          <a:cs typeface="Times New Roman"/>
                          <a:sym typeface="Times New Roman"/>
                        </a:rPr>
                        <a:t>Description</a:t>
                      </a:r>
                      <a:endParaRPr sz="1400" u="none" cap="none" strike="noStrike"/>
                    </a:p>
                  </a:txBody>
                  <a:tcPr marT="47625" marB="47625" marR="47625" marL="47625">
                    <a:lnL cap="flat" cmpd="sng" w="9525">
                      <a:solidFill>
                        <a:srgbClr val="E88745"/>
                      </a:solidFill>
                      <a:prstDash val="solid"/>
                      <a:round/>
                      <a:headEnd len="sm" w="sm" type="none"/>
                      <a:tailEnd len="sm" w="sm" type="none"/>
                    </a:lnL>
                    <a:lnR cap="flat" cmpd="sng" w="9525">
                      <a:solidFill>
                        <a:srgbClr val="E88745"/>
                      </a:solidFill>
                      <a:prstDash val="solid"/>
                      <a:round/>
                      <a:headEnd len="sm" w="sm" type="none"/>
                      <a:tailEnd len="sm" w="sm" type="none"/>
                    </a:lnR>
                    <a:lnT cap="flat" cmpd="sng" w="9525">
                      <a:solidFill>
                        <a:srgbClr val="E88745"/>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357225">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1)</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public void setDaemon(boolean status)</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is used to mark the current thread as daemon thread or user thread.</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192875">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2)</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public boolean isDaemon()</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is used to check that current is daemon.</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bl>
          </a:graphicData>
        </a:graphic>
      </p:graphicFrame>
      <p:sp>
        <p:nvSpPr>
          <p:cNvPr id="610" name="Google Shape;610;p12"/>
          <p:cNvSpPr/>
          <p:nvPr/>
        </p:nvSpPr>
        <p:spPr>
          <a:xfrm>
            <a:off x="289929" y="5934670"/>
            <a:ext cx="11760184"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1" lang="en-US" sz="1800" u="none" cap="none" strike="noStrike">
                <a:solidFill>
                  <a:srgbClr val="008000"/>
                </a:solidFill>
                <a:latin typeface="Arial"/>
                <a:ea typeface="Arial"/>
                <a:cs typeface="Arial"/>
                <a:sym typeface="Arial"/>
              </a:rPr>
              <a:t>Note: If you want to make a user thread as Daemon, it must not be started otherwise it will throw IllegalThreadStateException.</a:t>
            </a:r>
            <a:endParaRPr b="1" i="1" sz="1800" u="none" cap="none" strike="noStrike">
              <a:solidFill>
                <a:srgbClr val="008000"/>
              </a:solidFill>
              <a:latin typeface="Arial"/>
              <a:ea typeface="Arial"/>
              <a:cs typeface="Arial"/>
              <a:sym typeface="Arial"/>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3"/>
          <p:cNvSpPr/>
          <p:nvPr/>
        </p:nvSpPr>
        <p:spPr>
          <a:xfrm>
            <a:off x="289932" y="3258296"/>
            <a:ext cx="11760183"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Advantage of Java Thread Pool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entury Gothic"/>
                <a:ea typeface="Century Gothic"/>
                <a:cs typeface="Century Gothic"/>
                <a:sym typeface="Century Gothic"/>
              </a:rPr>
              <a:t>Better performance It saves time because there is no need to create new thread.</a:t>
            </a:r>
            <a:endParaRPr b="0" i="0" sz="1400" u="none" cap="none" strike="noStrike">
              <a:solidFill>
                <a:srgbClr val="000000"/>
              </a:solidFill>
              <a:latin typeface="Arial"/>
              <a:ea typeface="Arial"/>
              <a:cs typeface="Arial"/>
              <a:sym typeface="Arial"/>
            </a:endParaRPr>
          </a:p>
        </p:txBody>
      </p:sp>
      <p:sp>
        <p:nvSpPr>
          <p:cNvPr id="616" name="Google Shape;616;p13"/>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17" name="Google Shape;617;p13"/>
          <p:cNvSpPr/>
          <p:nvPr/>
        </p:nvSpPr>
        <p:spPr>
          <a:xfrm>
            <a:off x="3848937" y="340381"/>
            <a:ext cx="3161443"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Java Thread Pool</a:t>
            </a:r>
            <a:endParaRPr b="1" i="0" sz="2800" u="none" cap="none" strike="noStrike">
              <a:solidFill>
                <a:srgbClr val="00B0F0"/>
              </a:solidFill>
              <a:latin typeface="Arial"/>
              <a:ea typeface="Arial"/>
              <a:cs typeface="Arial"/>
              <a:sym typeface="Arial"/>
            </a:endParaRPr>
          </a:p>
        </p:txBody>
      </p:sp>
      <p:sp>
        <p:nvSpPr>
          <p:cNvPr id="618" name="Google Shape;618;p13"/>
          <p:cNvSpPr/>
          <p:nvPr/>
        </p:nvSpPr>
        <p:spPr>
          <a:xfrm>
            <a:off x="289932" y="1108928"/>
            <a:ext cx="10504448" cy="19082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Java Thread pool</a:t>
            </a:r>
            <a:r>
              <a:rPr b="0" i="0" lang="en-US" sz="2000" u="none" cap="none" strike="noStrike">
                <a:solidFill>
                  <a:schemeClr val="lt1"/>
                </a:solidFill>
                <a:latin typeface="Century Gothic"/>
                <a:ea typeface="Century Gothic"/>
                <a:cs typeface="Century Gothic"/>
                <a:sym typeface="Century Gothic"/>
              </a:rPr>
              <a:t> represents a group of worker threads that are waiting for the job and reuse many times.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In case of thread pool, a group of fixed size threads are created. A thread from the thread pool is pulled out and assigned a job by the service provider. After completion of the job, thread is contained in the thread pool again.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619" name="Google Shape;619;p13"/>
          <p:cNvSpPr/>
          <p:nvPr/>
        </p:nvSpPr>
        <p:spPr>
          <a:xfrm>
            <a:off x="289932" y="4458625"/>
            <a:ext cx="11760183"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Real time usage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entury Gothic"/>
                <a:ea typeface="Century Gothic"/>
                <a:cs typeface="Century Gothic"/>
                <a:sym typeface="Century Gothic"/>
              </a:rPr>
              <a:t>It is used in Servlet and JSP where container creates a thread pool to process the request.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4"/>
          <p:cNvSpPr/>
          <p:nvPr/>
        </p:nvSpPr>
        <p:spPr>
          <a:xfrm>
            <a:off x="177430" y="1923867"/>
            <a:ext cx="11760183" cy="1292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Why use Synchronization</a:t>
            </a:r>
            <a:endParaRPr b="1" i="0" sz="24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 synchronization is mainly used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	To prevent thread interference.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2.	To prevent consistency problem.</a:t>
            </a:r>
            <a:endParaRPr b="0" i="0" sz="1800" u="none" cap="none" strike="noStrike">
              <a:solidFill>
                <a:schemeClr val="lt1"/>
              </a:solidFill>
              <a:latin typeface="Century Gothic"/>
              <a:ea typeface="Century Gothic"/>
              <a:cs typeface="Century Gothic"/>
              <a:sym typeface="Century Gothic"/>
            </a:endParaRPr>
          </a:p>
        </p:txBody>
      </p:sp>
      <p:sp>
        <p:nvSpPr>
          <p:cNvPr id="625" name="Google Shape;625;p14"/>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26" name="Google Shape;626;p14"/>
          <p:cNvSpPr/>
          <p:nvPr/>
        </p:nvSpPr>
        <p:spPr>
          <a:xfrm>
            <a:off x="3939503" y="77208"/>
            <a:ext cx="2980303"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Synchronization</a:t>
            </a:r>
            <a:endParaRPr b="1" i="0" sz="2800" u="none" cap="none" strike="noStrike">
              <a:solidFill>
                <a:srgbClr val="00B0F0"/>
              </a:solidFill>
              <a:latin typeface="Arial"/>
              <a:ea typeface="Arial"/>
              <a:cs typeface="Arial"/>
              <a:sym typeface="Arial"/>
            </a:endParaRPr>
          </a:p>
        </p:txBody>
      </p:sp>
      <p:sp>
        <p:nvSpPr>
          <p:cNvPr id="627" name="Google Shape;627;p14"/>
          <p:cNvSpPr/>
          <p:nvPr/>
        </p:nvSpPr>
        <p:spPr>
          <a:xfrm>
            <a:off x="177430" y="600428"/>
            <a:ext cx="10504448"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Synchronization in java is the capability </a:t>
            </a:r>
            <a:r>
              <a:rPr b="0" i="1" lang="en-US" sz="2000" u="none" cap="none" strike="noStrike">
                <a:solidFill>
                  <a:schemeClr val="lt1"/>
                </a:solidFill>
                <a:latin typeface="Century Gothic"/>
                <a:ea typeface="Century Gothic"/>
                <a:cs typeface="Century Gothic"/>
                <a:sym typeface="Century Gothic"/>
              </a:rPr>
              <a:t>to control the access of multiple threads to any shared resource</a:t>
            </a:r>
            <a:r>
              <a:rPr b="0" i="0" lang="en-US" sz="2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Java Synchronization is better option where we want to allow only one thread to access the shared resource.</a:t>
            </a:r>
            <a:endParaRPr b="0" i="0" sz="2000" u="none" cap="none" strike="noStrike">
              <a:solidFill>
                <a:schemeClr val="lt1"/>
              </a:solidFill>
              <a:latin typeface="Century Gothic"/>
              <a:ea typeface="Century Gothic"/>
              <a:cs typeface="Century Gothic"/>
              <a:sym typeface="Century Gothic"/>
            </a:endParaRPr>
          </a:p>
        </p:txBody>
      </p:sp>
      <p:sp>
        <p:nvSpPr>
          <p:cNvPr id="628" name="Google Shape;628;p14"/>
          <p:cNvSpPr/>
          <p:nvPr/>
        </p:nvSpPr>
        <p:spPr>
          <a:xfrm>
            <a:off x="215850" y="3366196"/>
            <a:ext cx="11760300" cy="109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Thread Synchronization</a:t>
            </a:r>
            <a:endParaRPr b="0" i="0" sz="2400" u="none" cap="none" strike="noStrike">
              <a:solidFill>
                <a:schemeClr val="lt1"/>
              </a:solidFill>
              <a:latin typeface="Century Gothic"/>
              <a:ea typeface="Century Gothic"/>
              <a:cs typeface="Century Gothic"/>
              <a:sym typeface="Century Gothic"/>
            </a:endParaRPr>
          </a:p>
          <a:p>
            <a:pPr indent="-342900" lvl="1" marL="800100" marR="0" rtl="0" algn="l">
              <a:lnSpc>
                <a:spcPct val="100000"/>
              </a:lnSpc>
              <a:spcBef>
                <a:spcPts val="0"/>
              </a:spcBef>
              <a:spcAft>
                <a:spcPts val="0"/>
              </a:spcAft>
              <a:buClr>
                <a:schemeClr val="lt1"/>
              </a:buClr>
              <a:buSzPts val="1800"/>
              <a:buFont typeface="Century Gothic"/>
              <a:buAutoNum type="arabicPeriod"/>
            </a:pPr>
            <a:r>
              <a:rPr b="0" i="0" lang="en-US" sz="1800" u="none" cap="none" strike="noStrike">
                <a:solidFill>
                  <a:schemeClr val="lt1"/>
                </a:solidFill>
                <a:latin typeface="Century Gothic"/>
                <a:ea typeface="Century Gothic"/>
                <a:cs typeface="Century Gothic"/>
                <a:sym typeface="Century Gothic"/>
              </a:rPr>
              <a:t>Synchronized method.</a:t>
            </a:r>
            <a:endParaRPr b="0" i="0" sz="2400" u="none" cap="none" strike="noStrike">
              <a:solidFill>
                <a:schemeClr val="lt1"/>
              </a:solidFill>
              <a:latin typeface="Century Gothic"/>
              <a:ea typeface="Century Gothic"/>
              <a:cs typeface="Century Gothic"/>
              <a:sym typeface="Century Gothic"/>
            </a:endParaRPr>
          </a:p>
          <a:p>
            <a:pPr indent="-342900" lvl="1" marL="800100" marR="0" rtl="0" algn="l">
              <a:lnSpc>
                <a:spcPct val="100000"/>
              </a:lnSpc>
              <a:spcBef>
                <a:spcPts val="0"/>
              </a:spcBef>
              <a:spcAft>
                <a:spcPts val="0"/>
              </a:spcAft>
              <a:buClr>
                <a:schemeClr val="lt1"/>
              </a:buClr>
              <a:buSzPts val="1800"/>
              <a:buFont typeface="Century Gothic"/>
              <a:buAutoNum type="arabicPeriod"/>
            </a:pPr>
            <a:r>
              <a:rPr b="0" i="0" lang="en-US" sz="1800" u="none" cap="none" strike="noStrike">
                <a:solidFill>
                  <a:schemeClr val="lt1"/>
                </a:solidFill>
                <a:latin typeface="Century Gothic"/>
                <a:ea typeface="Century Gothic"/>
                <a:cs typeface="Century Gothic"/>
                <a:sym typeface="Century Gothic"/>
              </a:rPr>
              <a:t>Synchronized block.</a:t>
            </a:r>
            <a:endParaRPr b="0" i="0" sz="2400" u="none" cap="none" strike="noStrike">
              <a:solidFill>
                <a:schemeClr val="lt1"/>
              </a:solidFill>
              <a:latin typeface="Century Gothic"/>
              <a:ea typeface="Century Gothic"/>
              <a:cs typeface="Century Gothic"/>
              <a:sym typeface="Century Gothic"/>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5"/>
          <p:cNvSpPr/>
          <p:nvPr/>
        </p:nvSpPr>
        <p:spPr>
          <a:xfrm>
            <a:off x="177430" y="215708"/>
            <a:ext cx="1176018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Java synchronized method</a:t>
            </a:r>
            <a:endParaRPr b="1" i="0" sz="24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If you declare any method as synchronized, it is known as synchronized method.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Synchronized method is used to lock an object for any shared resource.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When a thread invokes a synchronized method, it automatically acquires the lock for that object and releases it when the thread completes its task.</a:t>
            </a:r>
            <a:endParaRPr b="0" i="0" sz="1400" u="none" cap="none" strike="noStrike">
              <a:solidFill>
                <a:srgbClr val="000000"/>
              </a:solidFill>
              <a:latin typeface="Arial"/>
              <a:ea typeface="Arial"/>
              <a:cs typeface="Arial"/>
              <a:sym typeface="Arial"/>
            </a:endParaRPr>
          </a:p>
        </p:txBody>
      </p:sp>
      <p:sp>
        <p:nvSpPr>
          <p:cNvPr id="634" name="Google Shape;634;p15"/>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35" name="Google Shape;635;p15"/>
          <p:cNvSpPr/>
          <p:nvPr/>
        </p:nvSpPr>
        <p:spPr>
          <a:xfrm>
            <a:off x="177430" y="1785368"/>
            <a:ext cx="11760183" cy="212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Synchronized block in java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Synchronized block can be used to perform synchronization on any specific resource of the method.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Suppose you have 50 lines of code in your method, but you want to synchronize only 5 lines, you can use synchronized block.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If you put all the codes of the method in the synchronized block, it will work same as the synchronized method.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Scope of synchronized block is smaller than the method.</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6"/>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41" name="Google Shape;641;p16"/>
          <p:cNvSpPr/>
          <p:nvPr/>
        </p:nvSpPr>
        <p:spPr>
          <a:xfrm>
            <a:off x="4537422" y="77208"/>
            <a:ext cx="1784463"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Deadlock</a:t>
            </a:r>
            <a:endParaRPr b="0" i="0" sz="1400" u="none" cap="none" strike="noStrike">
              <a:solidFill>
                <a:srgbClr val="000000"/>
              </a:solidFill>
              <a:latin typeface="Arial"/>
              <a:ea typeface="Arial"/>
              <a:cs typeface="Arial"/>
              <a:sym typeface="Arial"/>
            </a:endParaRPr>
          </a:p>
        </p:txBody>
      </p:sp>
      <p:sp>
        <p:nvSpPr>
          <p:cNvPr id="642" name="Google Shape;642;p16"/>
          <p:cNvSpPr/>
          <p:nvPr/>
        </p:nvSpPr>
        <p:spPr>
          <a:xfrm>
            <a:off x="177430" y="600428"/>
            <a:ext cx="10773068"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Deadlock in java is a part of multithreading. Deadlock can occur in a situation when a thread is waiting for an object lock, that is acquired by another thread and second thread is waiting for an object lock that is acquired by first thread. Since, both threads are waiting for each other to release the lock, the condition is called deadlock.</a:t>
            </a:r>
            <a:endParaRPr b="0" i="0" sz="1400" u="none" cap="none" strike="noStrike">
              <a:solidFill>
                <a:srgbClr val="000000"/>
              </a:solidFill>
              <a:latin typeface="Arial"/>
              <a:ea typeface="Arial"/>
              <a:cs typeface="Arial"/>
              <a:sym typeface="Arial"/>
            </a:endParaRPr>
          </a:p>
        </p:txBody>
      </p:sp>
      <p:pic>
        <p:nvPicPr>
          <p:cNvPr id="643" name="Google Shape;643;p16"/>
          <p:cNvPicPr preferRelativeResize="0"/>
          <p:nvPr/>
        </p:nvPicPr>
        <p:blipFill rotWithShape="1">
          <a:blip r:embed="rId3">
            <a:alphaModFix/>
          </a:blip>
          <a:srcRect b="0" l="0" r="0" t="0"/>
          <a:stretch/>
        </p:blipFill>
        <p:spPr>
          <a:xfrm>
            <a:off x="3771397" y="1985820"/>
            <a:ext cx="3316511" cy="1229889"/>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7"/>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49" name="Google Shape;649;p17"/>
          <p:cNvSpPr/>
          <p:nvPr/>
        </p:nvSpPr>
        <p:spPr>
          <a:xfrm>
            <a:off x="2300429" y="77208"/>
            <a:ext cx="6258445"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Inter-thread communication in Java</a:t>
            </a:r>
            <a:endParaRPr b="1" i="0" sz="2800" u="none" cap="none" strike="noStrike">
              <a:solidFill>
                <a:srgbClr val="00B0F0"/>
              </a:solidFill>
              <a:latin typeface="Arial"/>
              <a:ea typeface="Arial"/>
              <a:cs typeface="Arial"/>
              <a:sym typeface="Arial"/>
            </a:endParaRPr>
          </a:p>
        </p:txBody>
      </p:sp>
      <p:sp>
        <p:nvSpPr>
          <p:cNvPr id="650" name="Google Shape;650;p17"/>
          <p:cNvSpPr/>
          <p:nvPr/>
        </p:nvSpPr>
        <p:spPr>
          <a:xfrm>
            <a:off x="177429" y="600428"/>
            <a:ext cx="10951487" cy="1631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Inter-thread communication</a:t>
            </a:r>
            <a:r>
              <a:rPr b="0" i="0" lang="en-US" sz="2000" u="none" cap="none" strike="noStrike">
                <a:solidFill>
                  <a:schemeClr val="lt1"/>
                </a:solidFill>
                <a:latin typeface="Century Gothic"/>
                <a:ea typeface="Century Gothic"/>
                <a:cs typeface="Century Gothic"/>
                <a:sym typeface="Century Gothic"/>
              </a:rPr>
              <a:t> or </a:t>
            </a:r>
            <a:r>
              <a:rPr b="1" i="0" lang="en-US" sz="2000" u="none" cap="none" strike="noStrike">
                <a:solidFill>
                  <a:schemeClr val="lt1"/>
                </a:solidFill>
                <a:latin typeface="Century Gothic"/>
                <a:ea typeface="Century Gothic"/>
                <a:cs typeface="Century Gothic"/>
                <a:sym typeface="Century Gothic"/>
              </a:rPr>
              <a:t>Co-operation</a:t>
            </a:r>
            <a:r>
              <a:rPr b="0" i="0" lang="en-US" sz="2000" u="none" cap="none" strike="noStrike">
                <a:solidFill>
                  <a:schemeClr val="lt1"/>
                </a:solidFill>
                <a:latin typeface="Century Gothic"/>
                <a:ea typeface="Century Gothic"/>
                <a:cs typeface="Century Gothic"/>
                <a:sym typeface="Century Gothic"/>
              </a:rPr>
              <a:t> is all about allowing synchronized threads to communicate with each other.is implemented by following methods of </a:t>
            </a:r>
            <a:r>
              <a:rPr b="1" i="0" lang="en-US" sz="2000" u="none" cap="none" strike="noStrike">
                <a:solidFill>
                  <a:schemeClr val="lt1"/>
                </a:solidFill>
                <a:latin typeface="Century Gothic"/>
                <a:ea typeface="Century Gothic"/>
                <a:cs typeface="Century Gothic"/>
                <a:sym typeface="Century Gothic"/>
              </a:rPr>
              <a:t>Object class</a:t>
            </a:r>
            <a:r>
              <a:rPr b="0" i="0" lang="en-US" sz="2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wait()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notify()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entury Gothic"/>
                <a:ea typeface="Century Gothic"/>
                <a:cs typeface="Century Gothic"/>
                <a:sym typeface="Century Gothic"/>
              </a:rPr>
              <a:t>notifyAll()</a:t>
            </a:r>
            <a:endParaRPr b="0" i="0" sz="2000" u="none" cap="none" strike="noStrike">
              <a:solidFill>
                <a:schemeClr val="lt1"/>
              </a:solidFill>
              <a:latin typeface="Century Gothic"/>
              <a:ea typeface="Century Gothic"/>
              <a:cs typeface="Century Gothic"/>
              <a:sym typeface="Century Gothic"/>
            </a:endParaRPr>
          </a:p>
        </p:txBody>
      </p:sp>
      <p:sp>
        <p:nvSpPr>
          <p:cNvPr id="651" name="Google Shape;651;p17"/>
          <p:cNvSpPr/>
          <p:nvPr/>
        </p:nvSpPr>
        <p:spPr>
          <a:xfrm>
            <a:off x="177429" y="2231644"/>
            <a:ext cx="1176018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1) wait()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Causes current thread to release the lock and wait until either another thread invokes the notify() method or the notifyAll() method for this object, or a specified amount of time has elapsed.</a:t>
            </a:r>
            <a:endParaRPr b="0" i="0" sz="2400" u="none" cap="none" strike="noStrike">
              <a:solidFill>
                <a:schemeClr val="lt1"/>
              </a:solidFill>
              <a:latin typeface="Century Gothic"/>
              <a:ea typeface="Century Gothic"/>
              <a:cs typeface="Century Gothic"/>
              <a:sym typeface="Century Gothic"/>
            </a:endParaRPr>
          </a:p>
        </p:txBody>
      </p:sp>
      <p:graphicFrame>
        <p:nvGraphicFramePr>
          <p:cNvPr id="652" name="Google Shape;652;p17"/>
          <p:cNvGraphicFramePr/>
          <p:nvPr/>
        </p:nvGraphicFramePr>
        <p:xfrm>
          <a:off x="1590759" y="4100167"/>
          <a:ext cx="3000000" cy="3000000"/>
        </p:xfrm>
        <a:graphic>
          <a:graphicData uri="http://schemas.openxmlformats.org/drawingml/2006/table">
            <a:tbl>
              <a:tblPr>
                <a:noFill/>
                <a:tableStyleId>{006BD28A-C9AE-4C51-B223-2B5EF9EBAC3F}</a:tableStyleId>
              </a:tblPr>
              <a:tblGrid>
                <a:gridCol w="4062425"/>
                <a:gridCol w="4062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Times New Roman"/>
                          <a:ea typeface="Times New Roman"/>
                          <a:cs typeface="Times New Roman"/>
                          <a:sym typeface="Times New Roman"/>
                        </a:rPr>
                        <a:t>Method</a:t>
                      </a:r>
                      <a:endParaRPr sz="1400" u="none" cap="none" strike="noStrike"/>
                    </a:p>
                  </a:txBody>
                  <a:tcPr marT="47625" marB="47625" marR="47625" marL="47625">
                    <a:lnL cap="flat" cmpd="sng" w="9525">
                      <a:solidFill>
                        <a:srgbClr val="D0E56D"/>
                      </a:solidFill>
                      <a:prstDash val="solid"/>
                      <a:round/>
                      <a:headEnd len="sm" w="sm" type="none"/>
                      <a:tailEnd len="sm" w="sm" type="none"/>
                    </a:lnL>
                    <a:lnR cap="flat" cmpd="sng" w="9525">
                      <a:solidFill>
                        <a:srgbClr val="D0E56D"/>
                      </a:solidFill>
                      <a:prstDash val="solid"/>
                      <a:round/>
                      <a:headEnd len="sm" w="sm" type="none"/>
                      <a:tailEnd len="sm" w="sm" type="none"/>
                    </a:lnR>
                    <a:lnT cap="flat" cmpd="sng" w="9525">
                      <a:solidFill>
                        <a:srgbClr val="D0E56D"/>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Times New Roman"/>
                          <a:ea typeface="Times New Roman"/>
                          <a:cs typeface="Times New Roman"/>
                          <a:sym typeface="Times New Roman"/>
                        </a:rPr>
                        <a:t>Description</a:t>
                      </a:r>
                      <a:endParaRPr sz="1400" u="none" cap="none" strike="noStrike"/>
                    </a:p>
                  </a:txBody>
                  <a:tcPr marT="47625" marB="47625" marR="47625" marL="47625">
                    <a:lnL cap="flat" cmpd="sng" w="9525">
                      <a:solidFill>
                        <a:srgbClr val="D0E56D"/>
                      </a:solidFill>
                      <a:prstDash val="solid"/>
                      <a:round/>
                      <a:headEnd len="sm" w="sm" type="none"/>
                      <a:tailEnd len="sm" w="sm" type="none"/>
                    </a:lnL>
                    <a:lnR cap="flat" cmpd="sng" w="9525">
                      <a:solidFill>
                        <a:srgbClr val="D0E56D"/>
                      </a:solidFill>
                      <a:prstDash val="solid"/>
                      <a:round/>
                      <a:headEnd len="sm" w="sm" type="none"/>
                      <a:tailEnd len="sm" w="sm" type="none"/>
                    </a:lnR>
                    <a:lnT cap="flat" cmpd="sng" w="9525">
                      <a:solidFill>
                        <a:srgbClr val="D0E56D"/>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public final void wait()throws InterruptedException</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waits until object is notified.</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public final void wait(long timeout)throws InterruptedException</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waits for the specified amount of time.</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bl>
          </a:graphicData>
        </a:graphic>
      </p:graphicFrame>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8"/>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58" name="Google Shape;658;p18"/>
          <p:cNvSpPr/>
          <p:nvPr/>
        </p:nvSpPr>
        <p:spPr>
          <a:xfrm>
            <a:off x="215917" y="1162779"/>
            <a:ext cx="11760300" cy="230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2) notify() method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Wakes up a single thread that is waiting on this object's monitor. If any threads are waiting on this object, one of them is chosen to be awakened. The choice is arbitrary and occurs at the discretion of the implementation. Syntax: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public final void notify()</a:t>
            </a:r>
            <a:endParaRPr b="0" i="0" sz="2400" u="none" cap="none" strike="noStrike">
              <a:solidFill>
                <a:srgbClr val="000000"/>
              </a:solidFill>
              <a:latin typeface="Verdana"/>
              <a:ea typeface="Verdana"/>
              <a:cs typeface="Verdana"/>
              <a:sym typeface="Verdana"/>
            </a:endParaRPr>
          </a:p>
        </p:txBody>
      </p:sp>
      <p:sp>
        <p:nvSpPr>
          <p:cNvPr id="659" name="Google Shape;659;p18"/>
          <p:cNvSpPr/>
          <p:nvPr/>
        </p:nvSpPr>
        <p:spPr>
          <a:xfrm>
            <a:off x="215917" y="3707928"/>
            <a:ext cx="117603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3) notifyAll() method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Wakes up all threads that are waiting on this object's monitor. Syntax:</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public final void notifyAll()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entury Gothic"/>
              <a:ea typeface="Century Gothic"/>
              <a:cs typeface="Century Gothic"/>
              <a:sym typeface="Century Gothic"/>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9"/>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665" name="Google Shape;665;p19"/>
          <p:cNvSpPr/>
          <p:nvPr/>
        </p:nvSpPr>
        <p:spPr>
          <a:xfrm>
            <a:off x="188579" y="1027313"/>
            <a:ext cx="11760183"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entury Gothic"/>
                <a:ea typeface="Century Gothic"/>
                <a:cs typeface="Century Gothic"/>
                <a:sym typeface="Century Gothic"/>
              </a:rPr>
              <a:t>Why wait(), notify() and notifyAll() methods are defined in Object class not Thread class?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It is because they are related to lock and object has a lock.</a:t>
            </a:r>
            <a:endParaRPr b="0" i="0" sz="2400" u="none" cap="none" strike="noStrike">
              <a:solidFill>
                <a:schemeClr val="lt1"/>
              </a:solidFill>
              <a:latin typeface="Century Gothic"/>
              <a:ea typeface="Century Gothic"/>
              <a:cs typeface="Century Gothic"/>
              <a:sym typeface="Century Gothic"/>
            </a:endParaRPr>
          </a:p>
        </p:txBody>
      </p:sp>
      <p:sp>
        <p:nvSpPr>
          <p:cNvPr id="666" name="Google Shape;666;p19"/>
          <p:cNvSpPr/>
          <p:nvPr/>
        </p:nvSpPr>
        <p:spPr>
          <a:xfrm>
            <a:off x="2163088" y="2552958"/>
            <a:ext cx="6260047"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610B4B"/>
                </a:solidFill>
                <a:latin typeface="Arial"/>
                <a:ea typeface="Arial"/>
                <a:cs typeface="Arial"/>
                <a:sym typeface="Arial"/>
              </a:rPr>
              <a:t>Difference between wait and sleep?</a:t>
            </a:r>
            <a:endParaRPr b="1" i="0" sz="2800" u="none" cap="none" strike="noStrike">
              <a:solidFill>
                <a:srgbClr val="610B4B"/>
              </a:solidFill>
              <a:latin typeface="Arial"/>
              <a:ea typeface="Arial"/>
              <a:cs typeface="Arial"/>
              <a:sym typeface="Arial"/>
            </a:endParaRPr>
          </a:p>
        </p:txBody>
      </p:sp>
      <p:graphicFrame>
        <p:nvGraphicFramePr>
          <p:cNvPr id="667" name="Google Shape;667;p19"/>
          <p:cNvGraphicFramePr/>
          <p:nvPr/>
        </p:nvGraphicFramePr>
        <p:xfrm>
          <a:off x="1103970" y="3076178"/>
          <a:ext cx="3000000" cy="3000000"/>
        </p:xfrm>
        <a:graphic>
          <a:graphicData uri="http://schemas.openxmlformats.org/drawingml/2006/table">
            <a:tbl>
              <a:tblPr>
                <a:noFill/>
                <a:tableStyleId>{006BD28A-C9AE-4C51-B223-2B5EF9EBAC3F}</a:tableStyleId>
              </a:tblPr>
              <a:tblGrid>
                <a:gridCol w="4761575"/>
                <a:gridCol w="4761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Times New Roman"/>
                          <a:ea typeface="Times New Roman"/>
                          <a:cs typeface="Times New Roman"/>
                          <a:sym typeface="Times New Roman"/>
                        </a:rPr>
                        <a:t>wait()</a:t>
                      </a:r>
                      <a:endParaRPr sz="1400" u="none" cap="none" strike="noStrike"/>
                    </a:p>
                  </a:txBody>
                  <a:tcPr marT="47625" marB="47625" marR="47625" marL="47625">
                    <a:lnL cap="flat" cmpd="sng" w="9525">
                      <a:solidFill>
                        <a:srgbClr val="D8CB7B"/>
                      </a:solidFill>
                      <a:prstDash val="solid"/>
                      <a:round/>
                      <a:headEnd len="sm" w="sm" type="none"/>
                      <a:tailEnd len="sm" w="sm" type="none"/>
                    </a:lnL>
                    <a:lnR cap="flat" cmpd="sng" w="9525">
                      <a:solidFill>
                        <a:srgbClr val="D8CB7B"/>
                      </a:solidFill>
                      <a:prstDash val="solid"/>
                      <a:round/>
                      <a:headEnd len="sm" w="sm" type="none"/>
                      <a:tailEnd len="sm" w="sm" type="none"/>
                    </a:lnR>
                    <a:lnT cap="flat" cmpd="sng" w="9525">
                      <a:solidFill>
                        <a:srgbClr val="D8CB7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Times New Roman"/>
                          <a:ea typeface="Times New Roman"/>
                          <a:cs typeface="Times New Roman"/>
                          <a:sym typeface="Times New Roman"/>
                        </a:rPr>
                        <a:t>sleep()</a:t>
                      </a:r>
                      <a:endParaRPr sz="1400" u="none" cap="none" strike="noStrike"/>
                    </a:p>
                  </a:txBody>
                  <a:tcPr marT="47625" marB="47625" marR="47625" marL="47625">
                    <a:lnL cap="flat" cmpd="sng" w="9525">
                      <a:solidFill>
                        <a:srgbClr val="D8CB7B"/>
                      </a:solidFill>
                      <a:prstDash val="solid"/>
                      <a:round/>
                      <a:headEnd len="sm" w="sm" type="none"/>
                      <a:tailEnd len="sm" w="sm" type="none"/>
                    </a:lnL>
                    <a:lnR cap="flat" cmpd="sng" w="9525">
                      <a:solidFill>
                        <a:srgbClr val="D8CB7B"/>
                      </a:solidFill>
                      <a:prstDash val="solid"/>
                      <a:round/>
                      <a:headEnd len="sm" w="sm" type="none"/>
                      <a:tailEnd len="sm" w="sm" type="none"/>
                    </a:lnR>
                    <a:lnT cap="flat" cmpd="sng" w="9525">
                      <a:solidFill>
                        <a:srgbClr val="D8CB7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wait() method releases the lock</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sleep() method doesn't release the lock.</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is the method of Object class</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is the method of Thread class</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is the non-static method</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is the static method</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228600">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should be notified by notify() or notifyAll() methods</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after the specified amount of time, sleep is completed.</a:t>
                      </a:r>
                      <a:endParaRPr sz="1400" u="none" cap="none" strike="noStrike"/>
                    </a:p>
                  </a:txBody>
                  <a:tcPr marT="47625" marB="47625" marR="47625" marL="47625">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bl>
          </a:graphicData>
        </a:graphic>
      </p:graphicFrame>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
          <p:cNvSpPr/>
          <p:nvPr/>
        </p:nvSpPr>
        <p:spPr>
          <a:xfrm>
            <a:off x="488751" y="278110"/>
            <a:ext cx="9837277" cy="1846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What is Thread in java?</a:t>
            </a:r>
            <a:endParaRPr b="1" i="0" sz="2400" u="none" cap="none" strike="noStrike">
              <a:solidFill>
                <a:srgbClr val="C1E9E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A thread is a lightweight sub process, a smallest unit of processing. It is a separate path of execution.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Threads are independent, if there occurs exception in one thread, it doesn't affect other threads. It shares a common memory area.</a:t>
            </a:r>
            <a:endParaRPr b="0" i="0" sz="1400" u="none" cap="none" strike="noStrike">
              <a:solidFill>
                <a:srgbClr val="000000"/>
              </a:solidFill>
              <a:latin typeface="Arial"/>
              <a:ea typeface="Arial"/>
              <a:cs typeface="Arial"/>
              <a:sym typeface="Arial"/>
            </a:endParaRPr>
          </a:p>
        </p:txBody>
      </p:sp>
      <p:sp>
        <p:nvSpPr>
          <p:cNvPr id="518" name="Google Shape;518;p2"/>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u="none" cap="none" strike="noStrike">
              <a:solidFill>
                <a:srgbClr val="4CB9C3"/>
              </a:solidFill>
              <a:latin typeface="Algerian"/>
              <a:ea typeface="Algerian"/>
              <a:cs typeface="Algerian"/>
              <a:sym typeface="Algerian"/>
            </a:endParaRPr>
          </a:p>
        </p:txBody>
      </p:sp>
      <p:pic>
        <p:nvPicPr>
          <p:cNvPr id="519" name="Google Shape;519;p2"/>
          <p:cNvPicPr preferRelativeResize="0"/>
          <p:nvPr/>
        </p:nvPicPr>
        <p:blipFill rotWithShape="1">
          <a:blip r:embed="rId3">
            <a:alphaModFix/>
          </a:blip>
          <a:srcRect b="0" l="0" r="0" t="0"/>
          <a:stretch/>
        </p:blipFill>
        <p:spPr>
          <a:xfrm>
            <a:off x="3093046" y="2124769"/>
            <a:ext cx="4628685" cy="2852323"/>
          </a:xfrm>
          <a:prstGeom prst="rect">
            <a:avLst/>
          </a:prstGeom>
          <a:noFill/>
          <a:ln>
            <a:noFill/>
          </a:ln>
        </p:spPr>
      </p:pic>
      <p:sp>
        <p:nvSpPr>
          <p:cNvPr id="520" name="Google Shape;520;p2"/>
          <p:cNvSpPr/>
          <p:nvPr/>
        </p:nvSpPr>
        <p:spPr>
          <a:xfrm>
            <a:off x="600262" y="5026301"/>
            <a:ext cx="9725766"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As shown in the above figure, thread is executed inside the process. There is context-switching between the threads. There can be multiple processes inside the OS and one process can have multiple threads.</a:t>
            </a:r>
            <a:endParaRPr b="0" i="0" sz="1800" u="none" cap="none" strike="noStrike">
              <a:solidFill>
                <a:schemeClr val="lt1"/>
              </a:solidFill>
              <a:latin typeface="Century Gothic"/>
              <a:ea typeface="Century Gothic"/>
              <a:cs typeface="Century Gothic"/>
              <a:sym typeface="Century Gothic"/>
            </a:endParaRPr>
          </a:p>
        </p:txBody>
      </p:sp>
      <p:sp>
        <p:nvSpPr>
          <p:cNvPr id="521" name="Google Shape;521;p2"/>
          <p:cNvSpPr/>
          <p:nvPr/>
        </p:nvSpPr>
        <p:spPr>
          <a:xfrm>
            <a:off x="611212" y="5998841"/>
            <a:ext cx="4963667" cy="36933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1" lang="en-US" sz="1800" u="none" cap="none" strike="noStrike">
                <a:solidFill>
                  <a:srgbClr val="840F0E"/>
                </a:solidFill>
                <a:latin typeface="Arial"/>
                <a:ea typeface="Arial"/>
                <a:cs typeface="Arial"/>
                <a:sym typeface="Arial"/>
              </a:rPr>
              <a:t>Note: At a time one thread is executed only.</a:t>
            </a:r>
            <a:endParaRPr b="1" i="1" sz="1800" u="none" cap="none" strike="noStrike">
              <a:solidFill>
                <a:srgbClr val="840F0E"/>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0"/>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rgbClr val="00B050"/>
              </a:buClr>
              <a:buSzPts val="9600"/>
              <a:buFont typeface="Algerian"/>
              <a:buNone/>
            </a:pPr>
            <a:r>
              <a:rPr b="1" i="0" lang="en-US" sz="9600" u="none" cap="none" strike="noStrike">
                <a:solidFill>
                  <a:srgbClr val="00B050"/>
                </a:solidFill>
                <a:latin typeface="Algerian"/>
                <a:ea typeface="Algerian"/>
                <a:cs typeface="Algerian"/>
                <a:sym typeface="Algerian"/>
              </a:rPr>
              <a:t>THANK YOU</a:t>
            </a:r>
            <a:endParaRPr b="1" i="0" sz="9600" u="none" cap="none" strike="noStrike">
              <a:solidFill>
                <a:srgbClr val="00B050"/>
              </a:solidFill>
              <a:latin typeface="Algerian"/>
              <a:ea typeface="Algerian"/>
              <a:cs typeface="Algerian"/>
              <a:sym typeface="Algerian"/>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
          <p:cNvSpPr/>
          <p:nvPr/>
        </p:nvSpPr>
        <p:spPr>
          <a:xfrm>
            <a:off x="289932" y="2278424"/>
            <a:ext cx="11760183" cy="1846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1) Process-based Multitasking (Multiprocessing)</a:t>
            </a:r>
            <a:endParaRPr b="1" i="0" sz="2400" u="none" cap="none" strike="noStrike">
              <a:solidFill>
                <a:srgbClr val="C1E9EC"/>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The Each process have its own address in memory i.e. each process allocates separate memory area.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Process is heavyweight.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Cost of communication between the process is high.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Switching from one process to another require some time for saving and loading registers, memory maps, updating lists etc.</a:t>
            </a:r>
            <a:endParaRPr b="0" i="0" sz="1400" u="none" cap="none" strike="noStrike">
              <a:solidFill>
                <a:srgbClr val="000000"/>
              </a:solidFill>
              <a:latin typeface="Arial"/>
              <a:ea typeface="Arial"/>
              <a:cs typeface="Arial"/>
              <a:sym typeface="Arial"/>
            </a:endParaRPr>
          </a:p>
        </p:txBody>
      </p:sp>
      <p:sp>
        <p:nvSpPr>
          <p:cNvPr id="527" name="Google Shape;527;p3"/>
          <p:cNvSpPr/>
          <p:nvPr/>
        </p:nvSpPr>
        <p:spPr>
          <a:xfrm>
            <a:off x="289932" y="4083331"/>
            <a:ext cx="9837277" cy="18466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2) Thread-based Multitasking (Multithreading)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Multithreading in java is a process of executing multiple threads simultaneously.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Threads share the same address space.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Thread is lightweight.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Cost of communication between the thread is low.</a:t>
            </a:r>
            <a:endParaRPr b="0" i="0" sz="1800" u="none" cap="none" strike="noStrike">
              <a:solidFill>
                <a:srgbClr val="FFFFFF"/>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We can </a:t>
            </a:r>
            <a:r>
              <a:rPr lang="en-US" sz="1800">
                <a:solidFill>
                  <a:srgbClr val="FFFFFF"/>
                </a:solidFill>
                <a:latin typeface="Century Gothic"/>
                <a:ea typeface="Century Gothic"/>
                <a:cs typeface="Century Gothic"/>
                <a:sym typeface="Century Gothic"/>
              </a:rPr>
              <a:t>achieve</a:t>
            </a:r>
            <a:r>
              <a:rPr lang="en-US" sz="1800">
                <a:solidFill>
                  <a:srgbClr val="FFFFFF"/>
                </a:solidFill>
                <a:latin typeface="Century Gothic"/>
                <a:ea typeface="Century Gothic"/>
                <a:cs typeface="Century Gothic"/>
                <a:sym typeface="Century Gothic"/>
              </a:rPr>
              <a:t> parallel execution</a:t>
            </a:r>
            <a:endParaRPr sz="1800">
              <a:solidFill>
                <a:srgbClr val="FFFFFF"/>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We can have </a:t>
            </a:r>
            <a:r>
              <a:rPr lang="en-US" sz="1800">
                <a:solidFill>
                  <a:srgbClr val="FFFFFF"/>
                </a:solidFill>
                <a:latin typeface="Century Gothic"/>
                <a:ea typeface="Century Gothic"/>
                <a:cs typeface="Century Gothic"/>
                <a:sym typeface="Century Gothic"/>
              </a:rPr>
              <a:t>efficient</a:t>
            </a:r>
            <a:r>
              <a:rPr lang="en-US" sz="1800">
                <a:solidFill>
                  <a:srgbClr val="FFFFFF"/>
                </a:solidFill>
                <a:latin typeface="Century Gothic"/>
                <a:ea typeface="Century Gothic"/>
                <a:cs typeface="Century Gothic"/>
                <a:sym typeface="Century Gothic"/>
              </a:rPr>
              <a:t> usage of processor time</a:t>
            </a:r>
            <a:endParaRPr sz="18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528" name="Google Shape;528;p3"/>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29" name="Google Shape;529;p3"/>
          <p:cNvSpPr/>
          <p:nvPr/>
        </p:nvSpPr>
        <p:spPr>
          <a:xfrm>
            <a:off x="4265875" y="182287"/>
            <a:ext cx="2282997"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Multitasking</a:t>
            </a:r>
            <a:endParaRPr b="0" i="0" sz="1400" u="none" cap="none" strike="noStrike">
              <a:solidFill>
                <a:srgbClr val="000000"/>
              </a:solidFill>
              <a:latin typeface="Arial"/>
              <a:ea typeface="Arial"/>
              <a:cs typeface="Arial"/>
              <a:sym typeface="Arial"/>
            </a:endParaRPr>
          </a:p>
        </p:txBody>
      </p:sp>
      <p:sp>
        <p:nvSpPr>
          <p:cNvPr id="530" name="Google Shape;530;p3"/>
          <p:cNvSpPr/>
          <p:nvPr/>
        </p:nvSpPr>
        <p:spPr>
          <a:xfrm>
            <a:off x="488748" y="801096"/>
            <a:ext cx="9837277"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Multitasking is a process of executing multiple tasks simultaneously. We use multitasking to utilize the CPU. Multitasking can be achieved by two 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Process-based Multitasking(Multiprocessing)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Thread-based Multitasking(Multithreading)</a:t>
            </a:r>
            <a:endParaRPr b="1" i="0" sz="1800" u="none" cap="none" strike="noStrike">
              <a:solidFill>
                <a:schemeClr val="lt1"/>
              </a:solidFill>
              <a:latin typeface="Century Gothic"/>
              <a:ea typeface="Century Gothic"/>
              <a:cs typeface="Century Gothic"/>
              <a:sym typeface="Century Gothic"/>
            </a:endParaRPr>
          </a:p>
        </p:txBody>
      </p:sp>
      <p:sp>
        <p:nvSpPr>
          <p:cNvPr id="531" name="Google Shape;531;p3"/>
          <p:cNvSpPr/>
          <p:nvPr/>
        </p:nvSpPr>
        <p:spPr>
          <a:xfrm>
            <a:off x="289932" y="6297215"/>
            <a:ext cx="6126300" cy="369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1" lang="en-US" sz="1800" u="none" cap="none" strike="noStrike">
                <a:solidFill>
                  <a:srgbClr val="840F0E"/>
                </a:solidFill>
                <a:latin typeface="Arial"/>
                <a:ea typeface="Arial"/>
                <a:cs typeface="Arial"/>
                <a:sym typeface="Arial"/>
              </a:rPr>
              <a:t>Note: At least one process is required for each thread.</a:t>
            </a:r>
            <a:endParaRPr b="1" i="1" sz="1800" u="none" cap="none" strike="noStrike">
              <a:solidFill>
                <a:srgbClr val="840F0E"/>
              </a:solidFill>
              <a:latin typeface="Arial"/>
              <a:ea typeface="Arial"/>
              <a:cs typeface="Arial"/>
              <a:sym typeface="Arial"/>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37" name="Google Shape;537;p4"/>
          <p:cNvSpPr/>
          <p:nvPr/>
        </p:nvSpPr>
        <p:spPr>
          <a:xfrm>
            <a:off x="2117047" y="86698"/>
            <a:ext cx="6580648"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Life cycle of a Thread (Thread States)</a:t>
            </a:r>
            <a:endParaRPr b="0" i="0" sz="1400" u="none" cap="none" strike="noStrike">
              <a:solidFill>
                <a:srgbClr val="000000"/>
              </a:solidFill>
              <a:latin typeface="Arial"/>
              <a:ea typeface="Arial"/>
              <a:cs typeface="Arial"/>
              <a:sym typeface="Arial"/>
            </a:endParaRPr>
          </a:p>
        </p:txBody>
      </p:sp>
      <p:sp>
        <p:nvSpPr>
          <p:cNvPr id="538" name="Google Shape;538;p4"/>
          <p:cNvSpPr/>
          <p:nvPr/>
        </p:nvSpPr>
        <p:spPr>
          <a:xfrm>
            <a:off x="488732" y="609918"/>
            <a:ext cx="9837277"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A thread can be in one of the five states. The life cycle of the thread in java is controlled by JVM. The java thread states are as follows: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New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Runnable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Running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Non-Runnable (Blocked)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Terminated</a:t>
            </a:r>
            <a:endParaRPr b="1" i="0" sz="1800" u="none" cap="none" strike="noStrike">
              <a:solidFill>
                <a:schemeClr val="lt1"/>
              </a:solidFill>
              <a:latin typeface="Century Gothic"/>
              <a:ea typeface="Century Gothic"/>
              <a:cs typeface="Century Gothic"/>
              <a:sym typeface="Century Gothic"/>
            </a:endParaRPr>
          </a:p>
        </p:txBody>
      </p:sp>
      <p:pic>
        <p:nvPicPr>
          <p:cNvPr id="539" name="Google Shape;539;p4"/>
          <p:cNvPicPr preferRelativeResize="0"/>
          <p:nvPr/>
        </p:nvPicPr>
        <p:blipFill rotWithShape="1">
          <a:blip r:embed="rId3">
            <a:alphaModFix/>
          </a:blip>
          <a:srcRect b="0" l="0" r="0" t="0"/>
          <a:stretch/>
        </p:blipFill>
        <p:spPr>
          <a:xfrm>
            <a:off x="6958361" y="1396153"/>
            <a:ext cx="4915817" cy="3282927"/>
          </a:xfrm>
          <a:prstGeom prst="rect">
            <a:avLst/>
          </a:prstGeom>
          <a:noFill/>
          <a:ln>
            <a:noFill/>
          </a:ln>
        </p:spPr>
      </p:pic>
      <p:sp>
        <p:nvSpPr>
          <p:cNvPr id="540" name="Google Shape;540;p4"/>
          <p:cNvSpPr/>
          <p:nvPr/>
        </p:nvSpPr>
        <p:spPr>
          <a:xfrm>
            <a:off x="126381" y="2642949"/>
            <a:ext cx="6831980" cy="92333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1) New</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The thread is in new state if you create an instance of Thread class but before the invocation of start() method.</a:t>
            </a:r>
            <a:endParaRPr b="0" i="0" sz="1800" u="none" cap="none" strike="noStrike">
              <a:solidFill>
                <a:srgbClr val="000000"/>
              </a:solidFill>
              <a:latin typeface="Verdana"/>
              <a:ea typeface="Verdana"/>
              <a:cs typeface="Verdana"/>
              <a:sym typeface="Verdana"/>
            </a:endParaRPr>
          </a:p>
        </p:txBody>
      </p:sp>
      <p:sp>
        <p:nvSpPr>
          <p:cNvPr id="541" name="Google Shape;541;p4"/>
          <p:cNvSpPr/>
          <p:nvPr/>
        </p:nvSpPr>
        <p:spPr>
          <a:xfrm>
            <a:off x="126381" y="3566279"/>
            <a:ext cx="683198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2) Runnable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The thread is in runnable state after invocation of start() method, but the thread scheduler has not selected it to be the running thread.</a:t>
            </a:r>
            <a:endParaRPr b="0" i="0" sz="1800" u="none" cap="none" strike="noStrike">
              <a:solidFill>
                <a:srgbClr val="000000"/>
              </a:solidFill>
              <a:latin typeface="Verdana"/>
              <a:ea typeface="Verdana"/>
              <a:cs typeface="Verdana"/>
              <a:sym typeface="Verdana"/>
            </a:endParaRPr>
          </a:p>
        </p:txBody>
      </p:sp>
      <p:sp>
        <p:nvSpPr>
          <p:cNvPr id="542" name="Google Shape;542;p4"/>
          <p:cNvSpPr/>
          <p:nvPr/>
        </p:nvSpPr>
        <p:spPr>
          <a:xfrm>
            <a:off x="126380" y="4766608"/>
            <a:ext cx="1174779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3) Running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The thread is in running state if the thread scheduler has selected it.</a:t>
            </a:r>
            <a:endParaRPr b="0" i="0" sz="1800" u="none" cap="none" strike="noStrike">
              <a:solidFill>
                <a:srgbClr val="000000"/>
              </a:solidFill>
              <a:latin typeface="Verdana"/>
              <a:ea typeface="Verdana"/>
              <a:cs typeface="Verdana"/>
              <a:sym typeface="Verdana"/>
            </a:endParaRPr>
          </a:p>
        </p:txBody>
      </p:sp>
      <p:sp>
        <p:nvSpPr>
          <p:cNvPr id="543" name="Google Shape;543;p4"/>
          <p:cNvSpPr/>
          <p:nvPr/>
        </p:nvSpPr>
        <p:spPr>
          <a:xfrm>
            <a:off x="126379" y="5412939"/>
            <a:ext cx="11747798"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4) Non-Runnable (Blocked)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This is the state when the thread is still alive, but is currently not eligible to run.</a:t>
            </a:r>
            <a:endParaRPr b="0" i="0" sz="1800" u="none" cap="none" strike="noStrike">
              <a:solidFill>
                <a:srgbClr val="000000"/>
              </a:solidFill>
              <a:latin typeface="Verdana"/>
              <a:ea typeface="Verdana"/>
              <a:cs typeface="Verdana"/>
              <a:sym typeface="Verdana"/>
            </a:endParaRPr>
          </a:p>
        </p:txBody>
      </p:sp>
      <p:sp>
        <p:nvSpPr>
          <p:cNvPr id="544" name="Google Shape;544;p4"/>
          <p:cNvSpPr/>
          <p:nvPr/>
        </p:nvSpPr>
        <p:spPr>
          <a:xfrm>
            <a:off x="126378" y="6059270"/>
            <a:ext cx="956479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5) Terminated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Verdana"/>
                <a:ea typeface="Verdana"/>
                <a:cs typeface="Verdana"/>
                <a:sym typeface="Verdana"/>
              </a:rPr>
              <a:t>A thread is in terminated or dead state when its run() method exits.</a:t>
            </a:r>
            <a:endParaRPr b="0" i="0" sz="1800" u="none" cap="none" strike="noStrike">
              <a:solidFill>
                <a:srgbClr val="000000"/>
              </a:solidFill>
              <a:latin typeface="Verdana"/>
              <a:ea typeface="Verdana"/>
              <a:cs typeface="Verdana"/>
              <a:sym typeface="Verdana"/>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
          <p:cNvPicPr preferRelativeResize="0"/>
          <p:nvPr/>
        </p:nvPicPr>
        <p:blipFill rotWithShape="1">
          <a:blip r:embed="rId3">
            <a:alphaModFix/>
          </a:blip>
          <a:srcRect b="0" l="0" r="0" t="0"/>
          <a:stretch/>
        </p:blipFill>
        <p:spPr>
          <a:xfrm>
            <a:off x="1268450" y="1396150"/>
            <a:ext cx="10605724" cy="491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55" name="Google Shape;555;p6"/>
          <p:cNvSpPr/>
          <p:nvPr/>
        </p:nvSpPr>
        <p:spPr>
          <a:xfrm>
            <a:off x="3137354" y="72752"/>
            <a:ext cx="4540025"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Thread Scheduler in Java</a:t>
            </a:r>
            <a:endParaRPr b="1" i="0" sz="2800" u="none" cap="none" strike="noStrike">
              <a:solidFill>
                <a:srgbClr val="00B0F0"/>
              </a:solidFill>
              <a:latin typeface="Arial"/>
              <a:ea typeface="Arial"/>
              <a:cs typeface="Arial"/>
              <a:sym typeface="Arial"/>
            </a:endParaRPr>
          </a:p>
        </p:txBody>
      </p:sp>
      <p:sp>
        <p:nvSpPr>
          <p:cNvPr id="556" name="Google Shape;556;p6"/>
          <p:cNvSpPr/>
          <p:nvPr/>
        </p:nvSpPr>
        <p:spPr>
          <a:xfrm>
            <a:off x="289925" y="996874"/>
            <a:ext cx="9932100" cy="1400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Thread scheduler in java is the part of the JVM that decides which thread should run.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There is no guarantee that which runnable thread will be chosen to run by the thread scheduler.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Only one thread at a time can run in a single process.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
          <p:cNvSpPr/>
          <p:nvPr/>
        </p:nvSpPr>
        <p:spPr>
          <a:xfrm>
            <a:off x="289930" y="4300675"/>
            <a:ext cx="11760183" cy="24006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2) Thread class: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Thread class provide constructors and methods to create and perform operations on a thread.Thread class extends Object class and implements Runnable interface.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610B4B"/>
                </a:solidFill>
                <a:latin typeface="Arial"/>
                <a:ea typeface="Arial"/>
                <a:cs typeface="Arial"/>
                <a:sym typeface="Arial"/>
              </a:rPr>
              <a:t>Commonly used Constructors of Thread class: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Thread()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Thread(String name)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Thread(Runnable 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Thread(Runnable r,String name)</a:t>
            </a:r>
            <a:endParaRPr b="0" i="0" sz="1800" u="none" cap="none" strike="noStrike">
              <a:solidFill>
                <a:srgbClr val="FFFFFF"/>
              </a:solidFill>
              <a:latin typeface="Arial"/>
              <a:ea typeface="Arial"/>
              <a:cs typeface="Arial"/>
              <a:sym typeface="Arial"/>
            </a:endParaRPr>
          </a:p>
        </p:txBody>
      </p:sp>
      <p:sp>
        <p:nvSpPr>
          <p:cNvPr id="562" name="Google Shape;562;p7"/>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63" name="Google Shape;563;p7"/>
          <p:cNvSpPr/>
          <p:nvPr/>
        </p:nvSpPr>
        <p:spPr>
          <a:xfrm>
            <a:off x="3536506" y="72752"/>
            <a:ext cx="3741730"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How to create thread</a:t>
            </a:r>
            <a:endParaRPr b="1" i="0" sz="2800" u="none" cap="none" strike="noStrike">
              <a:solidFill>
                <a:srgbClr val="00B0F0"/>
              </a:solidFill>
              <a:latin typeface="Arial"/>
              <a:ea typeface="Arial"/>
              <a:cs typeface="Arial"/>
              <a:sym typeface="Arial"/>
            </a:endParaRPr>
          </a:p>
        </p:txBody>
      </p:sp>
      <p:sp>
        <p:nvSpPr>
          <p:cNvPr id="564" name="Google Shape;564;p7"/>
          <p:cNvSpPr/>
          <p:nvPr/>
        </p:nvSpPr>
        <p:spPr>
          <a:xfrm>
            <a:off x="488732" y="601663"/>
            <a:ext cx="9837277"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There are two ways to create a thread:</a:t>
            </a:r>
            <a:endParaRPr b="0" i="0" sz="1800" u="none"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By implementing Runnable interface.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Century Gothic"/>
              <a:buAutoNum type="arabicPeriod"/>
            </a:pPr>
            <a:r>
              <a:rPr b="1" i="0" lang="en-US" sz="1800" u="none" cap="none" strike="noStrike">
                <a:solidFill>
                  <a:schemeClr val="lt1"/>
                </a:solidFill>
                <a:latin typeface="Century Gothic"/>
                <a:ea typeface="Century Gothic"/>
                <a:cs typeface="Century Gothic"/>
                <a:sym typeface="Century Gothic"/>
              </a:rPr>
              <a:t>By extending Thread class</a:t>
            </a:r>
            <a:endParaRPr b="1" i="0" sz="1800" u="none" cap="none" strike="noStrike">
              <a:solidFill>
                <a:schemeClr val="lt1"/>
              </a:solidFill>
              <a:latin typeface="Century Gothic"/>
              <a:ea typeface="Century Gothic"/>
              <a:cs typeface="Century Gothic"/>
              <a:sym typeface="Century Gothic"/>
            </a:endParaRPr>
          </a:p>
        </p:txBody>
      </p:sp>
      <p:sp>
        <p:nvSpPr>
          <p:cNvPr id="565" name="Google Shape;565;p7"/>
          <p:cNvSpPr/>
          <p:nvPr/>
        </p:nvSpPr>
        <p:spPr>
          <a:xfrm>
            <a:off x="289930" y="1519302"/>
            <a:ext cx="11760183"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1) Runnable interface: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entury Gothic"/>
                <a:ea typeface="Century Gothic"/>
                <a:cs typeface="Century Gothic"/>
                <a:sym typeface="Century Gothic"/>
              </a:rPr>
              <a:t>The Runnable interface should be implemented by any class whose instances are intended to be executed by a thread. Runnable interface have only one method named run().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Noto Sans Symbols"/>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		public void run(): is used to perform action for a thread.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40F0E"/>
                </a:solidFill>
                <a:latin typeface="Century Gothic"/>
                <a:ea typeface="Century Gothic"/>
                <a:cs typeface="Century Gothic"/>
                <a:sym typeface="Century Gothic"/>
              </a:rPr>
              <a:t>Note: </a:t>
            </a:r>
            <a:r>
              <a:rPr b="0" i="0" lang="en-US" sz="1800" u="none" cap="none" strike="noStrike">
                <a:solidFill>
                  <a:srgbClr val="FFFFFF"/>
                </a:solidFill>
                <a:latin typeface="Century Gothic"/>
                <a:ea typeface="Century Gothic"/>
                <a:cs typeface="Century Gothic"/>
                <a:sym typeface="Century Gothic"/>
              </a:rPr>
              <a:t>If you are not extending the Thread class,your class object would not be treated as a thread object.So you need to explicitely create Thread class object.We are passing the object of your class that implements Runnable so that your class run() method may execute.</a:t>
            </a:r>
            <a:endParaRPr b="0" i="0" sz="1400" u="none" cap="none" strike="noStrike">
              <a:solidFill>
                <a:srgbClr val="000000"/>
              </a:solidFill>
              <a:latin typeface="Arial"/>
              <a:ea typeface="Arial"/>
              <a:cs typeface="Arial"/>
              <a:sym typeface="Arial"/>
            </a:endParaRPr>
          </a:p>
        </p:txBody>
      </p:sp>
      <p:sp>
        <p:nvSpPr>
          <p:cNvPr id="566" name="Google Shape;566;p7"/>
          <p:cNvSpPr txBox="1"/>
          <p:nvPr/>
        </p:nvSpPr>
        <p:spPr>
          <a:xfrm>
            <a:off x="5767041" y="6158718"/>
            <a:ext cx="23622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entury Gothic"/>
                <a:ea typeface="Century Gothic"/>
                <a:cs typeface="Century Gothic"/>
                <a:sym typeface="Century Gothic"/>
              </a:rPr>
              <a:t>Cont……</a:t>
            </a:r>
            <a:endParaRPr b="0" i="0" sz="3600" u="none" cap="none" strike="noStrike">
              <a:solidFill>
                <a:schemeClr val="lt1"/>
              </a:solidFill>
              <a:latin typeface="Century Gothic"/>
              <a:ea typeface="Century Gothic"/>
              <a:cs typeface="Century Gothic"/>
              <a:sym typeface="Century Gothic"/>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72" name="Google Shape;572;p8"/>
          <p:cNvSpPr/>
          <p:nvPr/>
        </p:nvSpPr>
        <p:spPr>
          <a:xfrm>
            <a:off x="111512" y="232626"/>
            <a:ext cx="11938603" cy="350865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Commonly used methods of Thread class: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void run(): is used to perform action for a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void start(): starts the execution of the thread.JVM calls the run() method on the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void sleep(long miliseconds): Causes the currently executing thread to sleep (temporarily cease execution) for the specified number of milliseconds.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int getPriority(): returns the priority of the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int setPriority(int priority): changes the priority of the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String getName(): returns the name of the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void setName(String name): changes the name of the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Thread currentThread(): returns the reference of currently executing thread.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lt1"/>
              </a:buClr>
              <a:buSzPts val="1800"/>
              <a:buFont typeface="Arial"/>
              <a:buAutoNum type="arabicParenR"/>
            </a:pPr>
            <a:r>
              <a:rPr b="0" i="0" lang="en-US" sz="1800" u="none" cap="none" strike="noStrike">
                <a:solidFill>
                  <a:schemeClr val="lt1"/>
                </a:solidFill>
                <a:latin typeface="Arial"/>
                <a:ea typeface="Arial"/>
                <a:cs typeface="Arial"/>
                <a:sym typeface="Arial"/>
              </a:rPr>
              <a:t>public void yield(): causes the currently executing thread object to temporarily pause and allow other threads to execute.</a:t>
            </a:r>
            <a:endParaRPr b="0" i="0" sz="1400" u="none" cap="none" strike="noStrike">
              <a:solidFill>
                <a:srgbClr val="000000"/>
              </a:solidFill>
              <a:latin typeface="Arial"/>
              <a:ea typeface="Arial"/>
              <a:cs typeface="Arial"/>
              <a:sym typeface="Arial"/>
            </a:endParaRPr>
          </a:p>
        </p:txBody>
      </p:sp>
      <p:sp>
        <p:nvSpPr>
          <p:cNvPr id="573" name="Google Shape;573;p8"/>
          <p:cNvSpPr/>
          <p:nvPr/>
        </p:nvSpPr>
        <p:spPr>
          <a:xfrm>
            <a:off x="111512" y="3741279"/>
            <a:ext cx="10080645"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Starting a thread:</a:t>
            </a:r>
            <a:endParaRPr b="0" i="0" sz="2400" u="none" cap="none" strike="noStrike">
              <a:solidFill>
                <a:srgbClr val="00B0F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start() method of Thread class is used to start a newly created thread. It performs following tasks:</a:t>
            </a:r>
            <a:endParaRPr b="0" i="0" sz="18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A new thread starts(with new callstack).</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The thread moves from New state to the Runnable state.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Noto Sans Symbols"/>
              <a:buChar char="➢"/>
            </a:pPr>
            <a:r>
              <a:rPr b="0" i="0" lang="en-US" sz="1800" u="none" cap="none" strike="noStrike">
                <a:solidFill>
                  <a:schemeClr val="lt1"/>
                </a:solidFill>
                <a:latin typeface="Arial"/>
                <a:ea typeface="Arial"/>
                <a:cs typeface="Arial"/>
                <a:sym typeface="Arial"/>
              </a:rPr>
              <a:t>When the thread gets a chance to execute, its target run() method will run.</a:t>
            </a:r>
            <a:endParaRPr b="0" i="0" sz="1800" u="none" cap="none" strike="noStrike">
              <a:solidFill>
                <a:schemeClr val="lt1"/>
              </a:solidFill>
              <a:latin typeface="Arial"/>
              <a:ea typeface="Arial"/>
              <a:cs typeface="Arial"/>
              <a:sym typeface="Arial"/>
            </a:endParaRPr>
          </a:p>
        </p:txBody>
      </p:sp>
      <p:sp>
        <p:nvSpPr>
          <p:cNvPr id="574" name="Google Shape;574;p8"/>
          <p:cNvSpPr/>
          <p:nvPr/>
        </p:nvSpPr>
        <p:spPr>
          <a:xfrm>
            <a:off x="111512" y="5582033"/>
            <a:ext cx="11354561" cy="92333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Can we start a thread twice?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No. After starting a thread, it can never be started again. If you does so, an IllegalThreadStateException is thrown. In such case, thread will run once but for second time, it will throw exception.</a:t>
            </a:r>
            <a:endParaRPr b="0" i="0" sz="1800" u="none" cap="none" strike="noStrike">
              <a:solidFill>
                <a:schemeClr val="lt1"/>
              </a:solidFill>
              <a:latin typeface="Arial"/>
              <a:ea typeface="Arial"/>
              <a:cs typeface="Arial"/>
              <a:sym typeface="Arial"/>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p:nvPr/>
        </p:nvSpPr>
        <p:spPr>
          <a:xfrm>
            <a:off x="289932" y="1916139"/>
            <a:ext cx="11760183"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E9EC"/>
                </a:solidFill>
                <a:latin typeface="Century Gothic"/>
                <a:ea typeface="Century Gothic"/>
                <a:cs typeface="Century Gothic"/>
                <a:sym typeface="Century Gothic"/>
              </a:rPr>
              <a:t>Syntax of sleep() method in java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The Thread class provides methods for sleeping a thread: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entury Gothic"/>
                <a:ea typeface="Century Gothic"/>
                <a:cs typeface="Century Gothic"/>
                <a:sym typeface="Century Gothic"/>
              </a:rPr>
              <a:t>public static void sleep(long miliseconds)throws InterruptedException</a:t>
            </a:r>
            <a:endParaRPr b="0" i="0" sz="1800" u="none" cap="none" strike="noStrike">
              <a:solidFill>
                <a:srgbClr val="FFFFFF"/>
              </a:solidFill>
              <a:latin typeface="Arial"/>
              <a:ea typeface="Arial"/>
              <a:cs typeface="Arial"/>
              <a:sym typeface="Arial"/>
            </a:endParaRPr>
          </a:p>
        </p:txBody>
      </p:sp>
      <p:sp>
        <p:nvSpPr>
          <p:cNvPr id="580" name="Google Shape;580;p9"/>
          <p:cNvSpPr txBox="1"/>
          <p:nvPr>
            <p:ph idx="11" type="ftr"/>
          </p:nvPr>
        </p:nvSpPr>
        <p:spPr>
          <a:xfrm>
            <a:off x="9691168" y="6299322"/>
            <a:ext cx="2358947" cy="36512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2000">
                <a:solidFill>
                  <a:srgbClr val="4CB9C3"/>
                </a:solidFill>
                <a:latin typeface="Algerian"/>
                <a:ea typeface="Algerian"/>
                <a:cs typeface="Algerian"/>
                <a:sym typeface="Algerian"/>
              </a:rPr>
              <a:t>Moyn</a:t>
            </a:r>
            <a:endParaRPr b="0" i="0" sz="2000">
              <a:solidFill>
                <a:srgbClr val="4CB9C3"/>
              </a:solidFill>
              <a:latin typeface="Algerian"/>
              <a:ea typeface="Algerian"/>
              <a:cs typeface="Algerian"/>
              <a:sym typeface="Algerian"/>
            </a:endParaRPr>
          </a:p>
        </p:txBody>
      </p:sp>
      <p:sp>
        <p:nvSpPr>
          <p:cNvPr id="581" name="Google Shape;581;p9"/>
          <p:cNvSpPr/>
          <p:nvPr/>
        </p:nvSpPr>
        <p:spPr>
          <a:xfrm>
            <a:off x="2689171" y="340381"/>
            <a:ext cx="5480988" cy="52322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B0F0"/>
                </a:solidFill>
                <a:latin typeface="Arial"/>
                <a:ea typeface="Arial"/>
                <a:cs typeface="Arial"/>
                <a:sym typeface="Arial"/>
              </a:rPr>
              <a:t>Sleep() method of Thread class</a:t>
            </a:r>
            <a:endParaRPr b="1" i="0" sz="2800" u="none" cap="none" strike="noStrike">
              <a:solidFill>
                <a:srgbClr val="00B0F0"/>
              </a:solidFill>
              <a:latin typeface="Arial"/>
              <a:ea typeface="Arial"/>
              <a:cs typeface="Arial"/>
              <a:sym typeface="Arial"/>
            </a:endParaRPr>
          </a:p>
        </p:txBody>
      </p:sp>
      <p:sp>
        <p:nvSpPr>
          <p:cNvPr id="582" name="Google Shape;582;p9"/>
          <p:cNvSpPr/>
          <p:nvPr/>
        </p:nvSpPr>
        <p:spPr>
          <a:xfrm>
            <a:off x="289932" y="1205204"/>
            <a:ext cx="1064941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 sleep() method of Thread class is used to sleep a thread for the specified amount of time.</a:t>
            </a:r>
            <a:endParaRPr b="0" i="0" sz="1400" u="none" cap="none" strike="noStrike">
              <a:solidFill>
                <a:srgbClr val="000000"/>
              </a:solidFill>
              <a:latin typeface="Arial"/>
              <a:ea typeface="Arial"/>
              <a:cs typeface="Arial"/>
              <a:sym typeface="Arial"/>
            </a:endParaRPr>
          </a:p>
        </p:txBody>
      </p:sp>
      <p:sp>
        <p:nvSpPr>
          <p:cNvPr id="583" name="Google Shape;583;p9"/>
          <p:cNvSpPr/>
          <p:nvPr/>
        </p:nvSpPr>
        <p:spPr>
          <a:xfrm>
            <a:off x="289932" y="4388059"/>
            <a:ext cx="10649414"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1" i="1" lang="en-US" sz="1800" u="none" cap="none" strike="noStrike">
                <a:solidFill>
                  <a:srgbClr val="840F0E"/>
                </a:solidFill>
                <a:latin typeface="Arial"/>
                <a:ea typeface="Arial"/>
                <a:cs typeface="Arial"/>
                <a:sym typeface="Arial"/>
              </a:rPr>
              <a:t>Note: . As you know well that at a time only one thread is executed. If you sleep a thread for the specified time,the thread shedular picks up another thread and so on.</a:t>
            </a:r>
            <a:endParaRPr b="1" i="1" sz="1800" u="none" cap="none" strike="noStrike">
              <a:solidFill>
                <a:srgbClr val="840F0E"/>
              </a:solidFill>
              <a:latin typeface="Arial"/>
              <a:ea typeface="Arial"/>
              <a:cs typeface="Arial"/>
              <a:sym typeface="Arial"/>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Ion">
  <a:themeElements>
    <a:clrScheme name="Ion">
      <a:dk1>
        <a:srgbClr val="141414"/>
      </a:dk1>
      <a:lt1>
        <a:srgbClr val="F8F8F8"/>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141414"/>
      </a:dk1>
      <a:lt1>
        <a:srgbClr val="F8F8F8"/>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Ion">
  <a:themeElements>
    <a:clrScheme name="Ion">
      <a:dk1>
        <a:srgbClr val="141414"/>
      </a:dk1>
      <a:lt1>
        <a:srgbClr val="F8F8F8"/>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op">
  <a:themeElements>
    <a:clrScheme name="Crop">
      <a:dk1>
        <a:srgbClr val="141414"/>
      </a:dk1>
      <a:lt1>
        <a:srgbClr val="F8F8F8"/>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